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4"/>
    <p:sldMasterId id="2147483719" r:id="rId5"/>
  </p:sldMasterIdLst>
  <p:notesMasterIdLst>
    <p:notesMasterId r:id="rId28"/>
  </p:notesMasterIdLst>
  <p:sldIdLst>
    <p:sldId id="275" r:id="rId6"/>
    <p:sldId id="387" r:id="rId7"/>
    <p:sldId id="376" r:id="rId8"/>
    <p:sldId id="379" r:id="rId9"/>
    <p:sldId id="377" r:id="rId10"/>
    <p:sldId id="380" r:id="rId11"/>
    <p:sldId id="378" r:id="rId12"/>
    <p:sldId id="355" r:id="rId13"/>
    <p:sldId id="374" r:id="rId14"/>
    <p:sldId id="375" r:id="rId15"/>
    <p:sldId id="388" r:id="rId16"/>
    <p:sldId id="353" r:id="rId17"/>
    <p:sldId id="357" r:id="rId18"/>
    <p:sldId id="381" r:id="rId19"/>
    <p:sldId id="382" r:id="rId20"/>
    <p:sldId id="359" r:id="rId21"/>
    <p:sldId id="384" r:id="rId22"/>
    <p:sldId id="385" r:id="rId23"/>
    <p:sldId id="386" r:id="rId24"/>
    <p:sldId id="360" r:id="rId25"/>
    <p:sldId id="362" r:id="rId26"/>
    <p:sldId id="364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2CACF7E-8852-C40B-E6D3-8CC44633EF53}" name="Turgeon Valérie" initials="TV" userId="S::valerie.turgeon@cegepmontpetit.ca::1b450f87-bfaa-4071-9d8b-ae7ea46261a8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lérie Turgeon" initials="VT" lastIdx="1" clrIdx="0">
    <p:extLst>
      <p:ext uri="{19B8F6BF-5375-455C-9EA6-DF929625EA0E}">
        <p15:presenceInfo xmlns:p15="http://schemas.microsoft.com/office/powerpoint/2012/main" userId="90b4337e18031f4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FFF"/>
    <a:srgbClr val="75A3FF"/>
    <a:srgbClr val="B686DA"/>
    <a:srgbClr val="7F7F7F"/>
    <a:srgbClr val="6565FF"/>
    <a:srgbClr val="8080FF"/>
    <a:srgbClr val="C00000"/>
    <a:srgbClr val="000000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6D16F9-349D-472E-9EC5-EA40DCF3ECD4}" v="6" dt="2023-10-10T19:19:14.7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85BE263C-DBD7-4A20-BB59-AAB30ACAA65A}" styleName="Style moyen 3 - 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Style moyen 3 - Accentuation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2373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21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36" Type="http://schemas.microsoft.com/office/2018/10/relationships/authors" Target="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urgeon Valérie" userId="1b450f87-bfaa-4071-9d8b-ae7ea46261a8" providerId="ADAL" clId="{2EEA48E5-6578-42EA-999C-C4931359493B}"/>
    <pc:docChg chg="addSld delSld modSld">
      <pc:chgData name="Turgeon Valérie" userId="1b450f87-bfaa-4071-9d8b-ae7ea46261a8" providerId="ADAL" clId="{2EEA48E5-6578-42EA-999C-C4931359493B}" dt="2021-12-01T19:37:42.298" v="220" actId="47"/>
      <pc:docMkLst>
        <pc:docMk/>
      </pc:docMkLst>
      <pc:sldChg chg="del">
        <pc:chgData name="Turgeon Valérie" userId="1b450f87-bfaa-4071-9d8b-ae7ea46261a8" providerId="ADAL" clId="{2EEA48E5-6578-42EA-999C-C4931359493B}" dt="2021-12-01T19:37:42.298" v="220" actId="47"/>
        <pc:sldMkLst>
          <pc:docMk/>
          <pc:sldMk cId="1216745327" sldId="271"/>
        </pc:sldMkLst>
      </pc:sldChg>
      <pc:sldChg chg="addSp modSp mod">
        <pc:chgData name="Turgeon Valérie" userId="1b450f87-bfaa-4071-9d8b-ae7ea46261a8" providerId="ADAL" clId="{2EEA48E5-6578-42EA-999C-C4931359493B}" dt="2021-11-24T18:16:03.107" v="163" actId="1076"/>
        <pc:sldMkLst>
          <pc:docMk/>
          <pc:sldMk cId="2908772275" sldId="306"/>
        </pc:sldMkLst>
        <pc:spChg chg="mod">
          <ac:chgData name="Turgeon Valérie" userId="1b450f87-bfaa-4071-9d8b-ae7ea46261a8" providerId="ADAL" clId="{2EEA48E5-6578-42EA-999C-C4931359493B}" dt="2021-11-24T18:07:45.366" v="4" actId="1076"/>
          <ac:spMkLst>
            <pc:docMk/>
            <pc:sldMk cId="2908772275" sldId="306"/>
            <ac:spMk id="2" creationId="{B94F239A-01BC-4F39-A27E-65ABA9E101D8}"/>
          </ac:spMkLst>
        </pc:spChg>
        <pc:spChg chg="add mod">
          <ac:chgData name="Turgeon Valérie" userId="1b450f87-bfaa-4071-9d8b-ae7ea46261a8" providerId="ADAL" clId="{2EEA48E5-6578-42EA-999C-C4931359493B}" dt="2021-11-24T18:10:08.992" v="63" actId="14100"/>
          <ac:spMkLst>
            <pc:docMk/>
            <pc:sldMk cId="2908772275" sldId="306"/>
            <ac:spMk id="6" creationId="{E39DE290-2E75-4D77-B9E1-0C8685B753EE}"/>
          </ac:spMkLst>
        </pc:spChg>
        <pc:spChg chg="add mod">
          <ac:chgData name="Turgeon Valérie" userId="1b450f87-bfaa-4071-9d8b-ae7ea46261a8" providerId="ADAL" clId="{2EEA48E5-6578-42EA-999C-C4931359493B}" dt="2021-11-24T18:09:02.965" v="34" actId="207"/>
          <ac:spMkLst>
            <pc:docMk/>
            <pc:sldMk cId="2908772275" sldId="306"/>
            <ac:spMk id="7" creationId="{1C761E7D-75B9-4F5E-8BB0-1FFF86D3DFDF}"/>
          </ac:spMkLst>
        </pc:spChg>
        <pc:spChg chg="add mod">
          <ac:chgData name="Turgeon Valérie" userId="1b450f87-bfaa-4071-9d8b-ae7ea46261a8" providerId="ADAL" clId="{2EEA48E5-6578-42EA-999C-C4931359493B}" dt="2021-11-24T18:15:36.836" v="157" actId="14100"/>
          <ac:spMkLst>
            <pc:docMk/>
            <pc:sldMk cId="2908772275" sldId="306"/>
            <ac:spMk id="8" creationId="{C8684277-F1AB-496A-823D-7B152F2F738B}"/>
          </ac:spMkLst>
        </pc:spChg>
        <pc:spChg chg="add mod">
          <ac:chgData name="Turgeon Valérie" userId="1b450f87-bfaa-4071-9d8b-ae7ea46261a8" providerId="ADAL" clId="{2EEA48E5-6578-42EA-999C-C4931359493B}" dt="2021-11-24T18:09:02.965" v="34" actId="207"/>
          <ac:spMkLst>
            <pc:docMk/>
            <pc:sldMk cId="2908772275" sldId="306"/>
            <ac:spMk id="9" creationId="{FD3A2466-A2F4-40DE-90AD-1F0647B5FDF5}"/>
          </ac:spMkLst>
        </pc:spChg>
        <pc:spChg chg="add mod">
          <ac:chgData name="Turgeon Valérie" userId="1b450f87-bfaa-4071-9d8b-ae7ea46261a8" providerId="ADAL" clId="{2EEA48E5-6578-42EA-999C-C4931359493B}" dt="2021-11-24T18:15:16.107" v="153" actId="1076"/>
          <ac:spMkLst>
            <pc:docMk/>
            <pc:sldMk cId="2908772275" sldId="306"/>
            <ac:spMk id="10" creationId="{050D9C63-9E33-4DD7-89BC-A6A43374B107}"/>
          </ac:spMkLst>
        </pc:spChg>
        <pc:spChg chg="add mod">
          <ac:chgData name="Turgeon Valérie" userId="1b450f87-bfaa-4071-9d8b-ae7ea46261a8" providerId="ADAL" clId="{2EEA48E5-6578-42EA-999C-C4931359493B}" dt="2021-11-24T18:15:40.355" v="158" actId="14100"/>
          <ac:spMkLst>
            <pc:docMk/>
            <pc:sldMk cId="2908772275" sldId="306"/>
            <ac:spMk id="11" creationId="{961B8FF9-10BA-4808-A1C5-DEBC19E709DD}"/>
          </ac:spMkLst>
        </pc:spChg>
        <pc:spChg chg="add mod">
          <ac:chgData name="Turgeon Valérie" userId="1b450f87-bfaa-4071-9d8b-ae7ea46261a8" providerId="ADAL" clId="{2EEA48E5-6578-42EA-999C-C4931359493B}" dt="2021-11-24T18:12:00.810" v="122" actId="207"/>
          <ac:spMkLst>
            <pc:docMk/>
            <pc:sldMk cId="2908772275" sldId="306"/>
            <ac:spMk id="12" creationId="{2A1723FA-FBE0-4471-B65E-B23B966BF746}"/>
          </ac:spMkLst>
        </pc:spChg>
        <pc:spChg chg="add mod">
          <ac:chgData name="Turgeon Valérie" userId="1b450f87-bfaa-4071-9d8b-ae7ea46261a8" providerId="ADAL" clId="{2EEA48E5-6578-42EA-999C-C4931359493B}" dt="2021-11-24T18:11:29.935" v="99" actId="207"/>
          <ac:spMkLst>
            <pc:docMk/>
            <pc:sldMk cId="2908772275" sldId="306"/>
            <ac:spMk id="13" creationId="{24401499-7EFC-4A22-9AF3-009A26FDA1F1}"/>
          </ac:spMkLst>
        </pc:spChg>
        <pc:spChg chg="add mod">
          <ac:chgData name="Turgeon Valérie" userId="1b450f87-bfaa-4071-9d8b-ae7ea46261a8" providerId="ADAL" clId="{2EEA48E5-6578-42EA-999C-C4931359493B}" dt="2021-11-24T18:15:20.688" v="154" actId="14100"/>
          <ac:spMkLst>
            <pc:docMk/>
            <pc:sldMk cId="2908772275" sldId="306"/>
            <ac:spMk id="14" creationId="{70140743-DCFA-4A44-A330-59F3E9814098}"/>
          </ac:spMkLst>
        </pc:spChg>
        <pc:spChg chg="add mod">
          <ac:chgData name="Turgeon Valérie" userId="1b450f87-bfaa-4071-9d8b-ae7ea46261a8" providerId="ADAL" clId="{2EEA48E5-6578-42EA-999C-C4931359493B}" dt="2021-11-24T18:12:18.864" v="128" actId="207"/>
          <ac:spMkLst>
            <pc:docMk/>
            <pc:sldMk cId="2908772275" sldId="306"/>
            <ac:spMk id="15" creationId="{7B61EC8E-E308-437C-89AC-9D72F7B344E1}"/>
          </ac:spMkLst>
        </pc:spChg>
        <pc:spChg chg="add mod">
          <ac:chgData name="Turgeon Valérie" userId="1b450f87-bfaa-4071-9d8b-ae7ea46261a8" providerId="ADAL" clId="{2EEA48E5-6578-42EA-999C-C4931359493B}" dt="2021-11-24T18:15:11.915" v="152" actId="14100"/>
          <ac:spMkLst>
            <pc:docMk/>
            <pc:sldMk cId="2908772275" sldId="306"/>
            <ac:spMk id="16" creationId="{5E134865-9FFC-4038-9DDA-D6FEC20FAF45}"/>
          </ac:spMkLst>
        </pc:spChg>
        <pc:spChg chg="add mod">
          <ac:chgData name="Turgeon Valérie" userId="1b450f87-bfaa-4071-9d8b-ae7ea46261a8" providerId="ADAL" clId="{2EEA48E5-6578-42EA-999C-C4931359493B}" dt="2021-11-24T18:13:32.221" v="133" actId="1076"/>
          <ac:spMkLst>
            <pc:docMk/>
            <pc:sldMk cId="2908772275" sldId="306"/>
            <ac:spMk id="17" creationId="{9D1202E4-CFDC-4AAD-AD14-725C94B31508}"/>
          </ac:spMkLst>
        </pc:spChg>
        <pc:spChg chg="add mod">
          <ac:chgData name="Turgeon Valérie" userId="1b450f87-bfaa-4071-9d8b-ae7ea46261a8" providerId="ADAL" clId="{2EEA48E5-6578-42EA-999C-C4931359493B}" dt="2021-11-24T18:13:43.256" v="135" actId="1076"/>
          <ac:spMkLst>
            <pc:docMk/>
            <pc:sldMk cId="2908772275" sldId="306"/>
            <ac:spMk id="18" creationId="{E100719A-E911-4C55-9379-6E6E71C298CA}"/>
          </ac:spMkLst>
        </pc:spChg>
        <pc:spChg chg="add mod">
          <ac:chgData name="Turgeon Valérie" userId="1b450f87-bfaa-4071-9d8b-ae7ea46261a8" providerId="ADAL" clId="{2EEA48E5-6578-42EA-999C-C4931359493B}" dt="2021-11-24T18:13:55.756" v="140" actId="1076"/>
          <ac:spMkLst>
            <pc:docMk/>
            <pc:sldMk cId="2908772275" sldId="306"/>
            <ac:spMk id="19" creationId="{94BA8585-877D-448A-B239-63057AD6AE2F}"/>
          </ac:spMkLst>
        </pc:spChg>
        <pc:spChg chg="add mod">
          <ac:chgData name="Turgeon Valérie" userId="1b450f87-bfaa-4071-9d8b-ae7ea46261a8" providerId="ADAL" clId="{2EEA48E5-6578-42EA-999C-C4931359493B}" dt="2021-11-24T18:13:59.235" v="141" actId="1076"/>
          <ac:spMkLst>
            <pc:docMk/>
            <pc:sldMk cId="2908772275" sldId="306"/>
            <ac:spMk id="20" creationId="{E54214A0-C20E-4FAA-950E-8B9ACD976AF7}"/>
          </ac:spMkLst>
        </pc:spChg>
        <pc:spChg chg="add mod">
          <ac:chgData name="Turgeon Valérie" userId="1b450f87-bfaa-4071-9d8b-ae7ea46261a8" providerId="ADAL" clId="{2EEA48E5-6578-42EA-999C-C4931359493B}" dt="2021-11-24T18:14:03.938" v="143" actId="1076"/>
          <ac:spMkLst>
            <pc:docMk/>
            <pc:sldMk cId="2908772275" sldId="306"/>
            <ac:spMk id="21" creationId="{A6623826-4B49-4457-90C9-8B28C43C0A29}"/>
          </ac:spMkLst>
        </pc:spChg>
        <pc:spChg chg="add mod">
          <ac:chgData name="Turgeon Valérie" userId="1b450f87-bfaa-4071-9d8b-ae7ea46261a8" providerId="ADAL" clId="{2EEA48E5-6578-42EA-999C-C4931359493B}" dt="2021-11-24T18:15:02.146" v="151" actId="207"/>
          <ac:spMkLst>
            <pc:docMk/>
            <pc:sldMk cId="2908772275" sldId="306"/>
            <ac:spMk id="22" creationId="{61A5FAB7-BCF4-4DFA-B179-9476E7455258}"/>
          </ac:spMkLst>
        </pc:spChg>
        <pc:spChg chg="add mod">
          <ac:chgData name="Turgeon Valérie" userId="1b450f87-bfaa-4071-9d8b-ae7ea46261a8" providerId="ADAL" clId="{2EEA48E5-6578-42EA-999C-C4931359493B}" dt="2021-11-24T18:14:44.244" v="149" actId="1076"/>
          <ac:spMkLst>
            <pc:docMk/>
            <pc:sldMk cId="2908772275" sldId="306"/>
            <ac:spMk id="23" creationId="{A5AF456C-361C-4E64-BF34-96B417FB88DF}"/>
          </ac:spMkLst>
        </pc:spChg>
        <pc:spChg chg="add mod">
          <ac:chgData name="Turgeon Valérie" userId="1b450f87-bfaa-4071-9d8b-ae7ea46261a8" providerId="ADAL" clId="{2EEA48E5-6578-42EA-999C-C4931359493B}" dt="2021-11-24T18:15:31.908" v="156" actId="207"/>
          <ac:spMkLst>
            <pc:docMk/>
            <pc:sldMk cId="2908772275" sldId="306"/>
            <ac:spMk id="24" creationId="{B251A2E3-E2F9-4973-9595-0A2EC5E84487}"/>
          </ac:spMkLst>
        </pc:spChg>
        <pc:spChg chg="add mod">
          <ac:chgData name="Turgeon Valérie" userId="1b450f87-bfaa-4071-9d8b-ae7ea46261a8" providerId="ADAL" clId="{2EEA48E5-6578-42EA-999C-C4931359493B}" dt="2021-11-24T18:15:55.671" v="161" actId="14100"/>
          <ac:spMkLst>
            <pc:docMk/>
            <pc:sldMk cId="2908772275" sldId="306"/>
            <ac:spMk id="26" creationId="{13E5E3D9-80A7-4EA7-889D-A6D640365968}"/>
          </ac:spMkLst>
        </pc:spChg>
        <pc:spChg chg="add mod">
          <ac:chgData name="Turgeon Valérie" userId="1b450f87-bfaa-4071-9d8b-ae7ea46261a8" providerId="ADAL" clId="{2EEA48E5-6578-42EA-999C-C4931359493B}" dt="2021-11-24T18:16:03.107" v="163" actId="1076"/>
          <ac:spMkLst>
            <pc:docMk/>
            <pc:sldMk cId="2908772275" sldId="306"/>
            <ac:spMk id="27" creationId="{5E69E5B1-E9B5-4DDD-AEAB-0EA4C9E8EDB9}"/>
          </ac:spMkLst>
        </pc:spChg>
      </pc:sldChg>
      <pc:sldChg chg="del">
        <pc:chgData name="Turgeon Valérie" userId="1b450f87-bfaa-4071-9d8b-ae7ea46261a8" providerId="ADAL" clId="{2EEA48E5-6578-42EA-999C-C4931359493B}" dt="2021-12-01T19:37:42.298" v="220" actId="47"/>
        <pc:sldMkLst>
          <pc:docMk/>
          <pc:sldMk cId="2943493989" sldId="327"/>
        </pc:sldMkLst>
      </pc:sldChg>
      <pc:sldChg chg="addSp modSp add mod">
        <pc:chgData name="Turgeon Valérie" userId="1b450f87-bfaa-4071-9d8b-ae7ea46261a8" providerId="ADAL" clId="{2EEA48E5-6578-42EA-999C-C4931359493B}" dt="2021-11-24T18:19:45.565" v="219" actId="1076"/>
        <pc:sldMkLst>
          <pc:docMk/>
          <pc:sldMk cId="1184530448" sldId="328"/>
        </pc:sldMkLst>
        <pc:spChg chg="mod">
          <ac:chgData name="Turgeon Valérie" userId="1b450f87-bfaa-4071-9d8b-ae7ea46261a8" providerId="ADAL" clId="{2EEA48E5-6578-42EA-999C-C4931359493B}" dt="2021-11-24T18:16:21.775" v="165" actId="1076"/>
          <ac:spMkLst>
            <pc:docMk/>
            <pc:sldMk cId="1184530448" sldId="328"/>
            <ac:spMk id="2" creationId="{B94F239A-01BC-4F39-A27E-65ABA9E101D8}"/>
          </ac:spMkLst>
        </pc:spChg>
        <pc:spChg chg="add mod">
          <ac:chgData name="Turgeon Valérie" userId="1b450f87-bfaa-4071-9d8b-ae7ea46261a8" providerId="ADAL" clId="{2EEA48E5-6578-42EA-999C-C4931359493B}" dt="2021-11-24T18:16:46.942" v="169" actId="207"/>
          <ac:spMkLst>
            <pc:docMk/>
            <pc:sldMk cId="1184530448" sldId="328"/>
            <ac:spMk id="3" creationId="{7D0103B6-DC32-4CD3-873B-11D8311AE876}"/>
          </ac:spMkLst>
        </pc:spChg>
        <pc:spChg chg="add mod">
          <ac:chgData name="Turgeon Valérie" userId="1b450f87-bfaa-4071-9d8b-ae7ea46261a8" providerId="ADAL" clId="{2EEA48E5-6578-42EA-999C-C4931359493B}" dt="2021-11-24T18:19:45.565" v="219" actId="1076"/>
          <ac:spMkLst>
            <pc:docMk/>
            <pc:sldMk cId="1184530448" sldId="328"/>
            <ac:spMk id="4" creationId="{3C9E8F2B-F4AC-4723-A693-0D06B562CE12}"/>
          </ac:spMkLst>
        </pc:spChg>
        <pc:spChg chg="add mod">
          <ac:chgData name="Turgeon Valérie" userId="1b450f87-bfaa-4071-9d8b-ae7ea46261a8" providerId="ADAL" clId="{2EEA48E5-6578-42EA-999C-C4931359493B}" dt="2021-11-24T18:18:35.622" v="206" actId="207"/>
          <ac:spMkLst>
            <pc:docMk/>
            <pc:sldMk cId="1184530448" sldId="328"/>
            <ac:spMk id="5" creationId="{423FFEB6-F71E-4CC3-AC7C-C7185CDE334F}"/>
          </ac:spMkLst>
        </pc:spChg>
        <pc:spChg chg="add mod">
          <ac:chgData name="Turgeon Valérie" userId="1b450f87-bfaa-4071-9d8b-ae7ea46261a8" providerId="ADAL" clId="{2EEA48E5-6578-42EA-999C-C4931359493B}" dt="2021-11-24T18:19:34.515" v="217" actId="1076"/>
          <ac:spMkLst>
            <pc:docMk/>
            <pc:sldMk cId="1184530448" sldId="328"/>
            <ac:spMk id="28" creationId="{E7160CDF-1C3D-4DAA-BE28-5BE89E43DB26}"/>
          </ac:spMkLst>
        </pc:spChg>
        <pc:spChg chg="add mod">
          <ac:chgData name="Turgeon Valérie" userId="1b450f87-bfaa-4071-9d8b-ae7ea46261a8" providerId="ADAL" clId="{2EEA48E5-6578-42EA-999C-C4931359493B}" dt="2021-11-24T18:19:40.926" v="218" actId="1076"/>
          <ac:spMkLst>
            <pc:docMk/>
            <pc:sldMk cId="1184530448" sldId="328"/>
            <ac:spMk id="29" creationId="{3E3546CF-7FEF-4C4F-9E1D-79E7C9B4D7CE}"/>
          </ac:spMkLst>
        </pc:spChg>
        <pc:spChg chg="add mod">
          <ac:chgData name="Turgeon Valérie" userId="1b450f87-bfaa-4071-9d8b-ae7ea46261a8" providerId="ADAL" clId="{2EEA48E5-6578-42EA-999C-C4931359493B}" dt="2021-11-24T18:18:42.757" v="208" actId="1076"/>
          <ac:spMkLst>
            <pc:docMk/>
            <pc:sldMk cId="1184530448" sldId="328"/>
            <ac:spMk id="30" creationId="{FF63EA44-B30A-4B23-A3D0-A41100E489D6}"/>
          </ac:spMkLst>
        </pc:spChg>
        <pc:spChg chg="add mod">
          <ac:chgData name="Turgeon Valérie" userId="1b450f87-bfaa-4071-9d8b-ae7ea46261a8" providerId="ADAL" clId="{2EEA48E5-6578-42EA-999C-C4931359493B}" dt="2021-11-24T18:18:46.997" v="210" actId="1076"/>
          <ac:spMkLst>
            <pc:docMk/>
            <pc:sldMk cId="1184530448" sldId="328"/>
            <ac:spMk id="31" creationId="{F7B7E104-A804-4C0B-AA3F-CB10EE6923B4}"/>
          </ac:spMkLst>
        </pc:spChg>
        <pc:cxnChg chg="add mod">
          <ac:chgData name="Turgeon Valérie" userId="1b450f87-bfaa-4071-9d8b-ae7ea46261a8" providerId="ADAL" clId="{2EEA48E5-6578-42EA-999C-C4931359493B}" dt="2021-11-24T18:19:45.565" v="219" actId="1076"/>
          <ac:cxnSpMkLst>
            <pc:docMk/>
            <pc:sldMk cId="1184530448" sldId="328"/>
            <ac:cxnSpMk id="32" creationId="{AB6A09D1-AD69-4F1C-B551-5E90F770C881}"/>
          </ac:cxnSpMkLst>
        </pc:cxnChg>
        <pc:cxnChg chg="add mod">
          <ac:chgData name="Turgeon Valérie" userId="1b450f87-bfaa-4071-9d8b-ae7ea46261a8" providerId="ADAL" clId="{2EEA48E5-6578-42EA-999C-C4931359493B}" dt="2021-11-24T18:19:40.926" v="218" actId="1076"/>
          <ac:cxnSpMkLst>
            <pc:docMk/>
            <pc:sldMk cId="1184530448" sldId="328"/>
            <ac:cxnSpMk id="34" creationId="{AD9C1D00-63C1-4FB6-B96F-0EA464C87381}"/>
          </ac:cxnSpMkLst>
        </pc:cxnChg>
        <pc:cxnChg chg="add mod">
          <ac:chgData name="Turgeon Valérie" userId="1b450f87-bfaa-4071-9d8b-ae7ea46261a8" providerId="ADAL" clId="{2EEA48E5-6578-42EA-999C-C4931359493B}" dt="2021-11-24T18:19:34.515" v="217" actId="1076"/>
          <ac:cxnSpMkLst>
            <pc:docMk/>
            <pc:sldMk cId="1184530448" sldId="328"/>
            <ac:cxnSpMk id="36" creationId="{A40644AF-C4E0-46C4-93C6-1E77D056FE5A}"/>
          </ac:cxnSpMkLst>
        </pc:cxnChg>
      </pc:sldChg>
    </pc:docChg>
  </pc:docChgLst>
  <pc:docChgLst>
    <pc:chgData name="Turgeon Valérie" userId="1b450f87-bfaa-4071-9d8b-ae7ea46261a8" providerId="ADAL" clId="{296D16F9-349D-472E-9EC5-EA40DCF3ECD4}"/>
    <pc:docChg chg="undo custSel addSld modSld sldOrd">
      <pc:chgData name="Turgeon Valérie" userId="1b450f87-bfaa-4071-9d8b-ae7ea46261a8" providerId="ADAL" clId="{296D16F9-349D-472E-9EC5-EA40DCF3ECD4}" dt="2023-10-10T19:19:31.033" v="658"/>
      <pc:docMkLst>
        <pc:docMk/>
      </pc:docMkLst>
      <pc:sldChg chg="ord">
        <pc:chgData name="Turgeon Valérie" userId="1b450f87-bfaa-4071-9d8b-ae7ea46261a8" providerId="ADAL" clId="{296D16F9-349D-472E-9EC5-EA40DCF3ECD4}" dt="2023-10-10T18:43:28.496" v="354"/>
        <pc:sldMkLst>
          <pc:docMk/>
          <pc:sldMk cId="2586174868" sldId="376"/>
        </pc:sldMkLst>
      </pc:sldChg>
      <pc:sldChg chg="addSp delSp modSp mod">
        <pc:chgData name="Turgeon Valérie" userId="1b450f87-bfaa-4071-9d8b-ae7ea46261a8" providerId="ADAL" clId="{296D16F9-349D-472E-9EC5-EA40DCF3ECD4}" dt="2023-10-10T18:56:30.467" v="503" actId="1036"/>
        <pc:sldMkLst>
          <pc:docMk/>
          <pc:sldMk cId="967520462" sldId="377"/>
        </pc:sldMkLst>
        <pc:spChg chg="mod">
          <ac:chgData name="Turgeon Valérie" userId="1b450f87-bfaa-4071-9d8b-ae7ea46261a8" providerId="ADAL" clId="{296D16F9-349D-472E-9EC5-EA40DCF3ECD4}" dt="2023-10-10T18:48:52.646" v="482" actId="113"/>
          <ac:spMkLst>
            <pc:docMk/>
            <pc:sldMk cId="967520462" sldId="377"/>
            <ac:spMk id="3" creationId="{7DE5D84D-32E0-4CB6-9A44-8D59B721CF2C}"/>
          </ac:spMkLst>
        </pc:spChg>
        <pc:spChg chg="del">
          <ac:chgData name="Turgeon Valérie" userId="1b450f87-bfaa-4071-9d8b-ae7ea46261a8" providerId="ADAL" clId="{296D16F9-349D-472E-9EC5-EA40DCF3ECD4}" dt="2023-10-10T18:06:53.215" v="23" actId="478"/>
          <ac:spMkLst>
            <pc:docMk/>
            <pc:sldMk cId="967520462" sldId="377"/>
            <ac:spMk id="8" creationId="{AF084E81-1ADC-4B67-8A4C-D47720F2CE8B}"/>
          </ac:spMkLst>
        </pc:spChg>
        <pc:spChg chg="mod">
          <ac:chgData name="Turgeon Valérie" userId="1b450f87-bfaa-4071-9d8b-ae7ea46261a8" providerId="ADAL" clId="{296D16F9-349D-472E-9EC5-EA40DCF3ECD4}" dt="2023-10-10T18:56:30.467" v="503" actId="1036"/>
          <ac:spMkLst>
            <pc:docMk/>
            <pc:sldMk cId="967520462" sldId="377"/>
            <ac:spMk id="9" creationId="{816CBC6B-DCC3-4541-BAFF-A7BE85C232D3}"/>
          </ac:spMkLst>
        </pc:spChg>
        <pc:spChg chg="add del mod">
          <ac:chgData name="Turgeon Valérie" userId="1b450f87-bfaa-4071-9d8b-ae7ea46261a8" providerId="ADAL" clId="{296D16F9-349D-472E-9EC5-EA40DCF3ECD4}" dt="2023-10-10T18:54:13.167" v="488" actId="478"/>
          <ac:spMkLst>
            <pc:docMk/>
            <pc:sldMk cId="967520462" sldId="377"/>
            <ac:spMk id="10" creationId="{2547E6CA-253C-296A-DE46-71AEF8D4C331}"/>
          </ac:spMkLst>
        </pc:spChg>
        <pc:spChg chg="add del mod">
          <ac:chgData name="Turgeon Valérie" userId="1b450f87-bfaa-4071-9d8b-ae7ea46261a8" providerId="ADAL" clId="{296D16F9-349D-472E-9EC5-EA40DCF3ECD4}" dt="2023-10-10T18:54:16.506" v="490" actId="478"/>
          <ac:spMkLst>
            <pc:docMk/>
            <pc:sldMk cId="967520462" sldId="377"/>
            <ac:spMk id="12" creationId="{AAE362D5-49AC-04A3-336C-8F1D74FA4E30}"/>
          </ac:spMkLst>
        </pc:spChg>
        <pc:picChg chg="add del mod ord">
          <ac:chgData name="Turgeon Valérie" userId="1b450f87-bfaa-4071-9d8b-ae7ea46261a8" providerId="ADAL" clId="{296D16F9-349D-472E-9EC5-EA40DCF3ECD4}" dt="2023-10-10T18:48:13.339" v="412" actId="478"/>
          <ac:picMkLst>
            <pc:docMk/>
            <pc:sldMk cId="967520462" sldId="377"/>
            <ac:picMk id="5" creationId="{BA748996-14C3-21F9-3600-2C96BBCD9947}"/>
          </ac:picMkLst>
        </pc:picChg>
        <pc:picChg chg="add del mod ord">
          <ac:chgData name="Turgeon Valérie" userId="1b450f87-bfaa-4071-9d8b-ae7ea46261a8" providerId="ADAL" clId="{296D16F9-349D-472E-9EC5-EA40DCF3ECD4}" dt="2023-10-10T18:48:12.036" v="411" actId="478"/>
          <ac:picMkLst>
            <pc:docMk/>
            <pc:sldMk cId="967520462" sldId="377"/>
            <ac:picMk id="7" creationId="{CD6D22A1-A2EF-DA0A-7D1A-52F39AB014A3}"/>
          </ac:picMkLst>
        </pc:picChg>
        <pc:picChg chg="del mod">
          <ac:chgData name="Turgeon Valérie" userId="1b450f87-bfaa-4071-9d8b-ae7ea46261a8" providerId="ADAL" clId="{296D16F9-349D-472E-9EC5-EA40DCF3ECD4}" dt="2023-10-10T18:54:01.288" v="484" actId="478"/>
          <ac:picMkLst>
            <pc:docMk/>
            <pc:sldMk cId="967520462" sldId="377"/>
            <ac:picMk id="11" creationId="{99D520C2-6751-43AA-97B4-C36668A5742A}"/>
          </ac:picMkLst>
        </pc:picChg>
        <pc:picChg chg="add mod">
          <ac:chgData name="Turgeon Valérie" userId="1b450f87-bfaa-4071-9d8b-ae7ea46261a8" providerId="ADAL" clId="{296D16F9-349D-472E-9EC5-EA40DCF3ECD4}" dt="2023-10-10T18:55:49.014" v="494" actId="1076"/>
          <ac:picMkLst>
            <pc:docMk/>
            <pc:sldMk cId="967520462" sldId="377"/>
            <ac:picMk id="14" creationId="{669FA23A-17BF-64B4-DFD7-F25A0A9FD4CC}"/>
          </ac:picMkLst>
        </pc:picChg>
        <pc:picChg chg="add mod ord">
          <ac:chgData name="Turgeon Valérie" userId="1b450f87-bfaa-4071-9d8b-ae7ea46261a8" providerId="ADAL" clId="{296D16F9-349D-472E-9EC5-EA40DCF3ECD4}" dt="2023-10-10T18:56:04.778" v="498" actId="167"/>
          <ac:picMkLst>
            <pc:docMk/>
            <pc:sldMk cId="967520462" sldId="377"/>
            <ac:picMk id="16" creationId="{B9EC46BE-FB5B-A5AF-FA6F-140B5ACF4C50}"/>
          </ac:picMkLst>
        </pc:picChg>
      </pc:sldChg>
      <pc:sldChg chg="addSp delSp modSp mod">
        <pc:chgData name="Turgeon Valérie" userId="1b450f87-bfaa-4071-9d8b-ae7ea46261a8" providerId="ADAL" clId="{296D16F9-349D-472E-9EC5-EA40DCF3ECD4}" dt="2023-10-10T19:19:31.033" v="658"/>
        <pc:sldMkLst>
          <pc:docMk/>
          <pc:sldMk cId="1186727997" sldId="378"/>
        </pc:sldMkLst>
        <pc:spChg chg="mod">
          <ac:chgData name="Turgeon Valérie" userId="1b450f87-bfaa-4071-9d8b-ae7ea46261a8" providerId="ADAL" clId="{296D16F9-349D-472E-9EC5-EA40DCF3ECD4}" dt="2023-10-10T19:15:25.856" v="590" actId="14100"/>
          <ac:spMkLst>
            <pc:docMk/>
            <pc:sldMk cId="1186727997" sldId="378"/>
            <ac:spMk id="3" creationId="{7DE5D84D-32E0-4CB6-9A44-8D59B721CF2C}"/>
          </ac:spMkLst>
        </pc:spChg>
        <pc:spChg chg="mod">
          <ac:chgData name="Turgeon Valérie" userId="1b450f87-bfaa-4071-9d8b-ae7ea46261a8" providerId="ADAL" clId="{296D16F9-349D-472E-9EC5-EA40DCF3ECD4}" dt="2023-10-10T19:19:13.192" v="651" actId="1035"/>
          <ac:spMkLst>
            <pc:docMk/>
            <pc:sldMk cId="1186727997" sldId="378"/>
            <ac:spMk id="8" creationId="{AF084E81-1ADC-4B67-8A4C-D47720F2CE8B}"/>
          </ac:spMkLst>
        </pc:spChg>
        <pc:spChg chg="add mod">
          <ac:chgData name="Turgeon Valérie" userId="1b450f87-bfaa-4071-9d8b-ae7ea46261a8" providerId="ADAL" clId="{296D16F9-349D-472E-9EC5-EA40DCF3ECD4}" dt="2023-10-10T19:19:31.033" v="658"/>
          <ac:spMkLst>
            <pc:docMk/>
            <pc:sldMk cId="1186727997" sldId="378"/>
            <ac:spMk id="9" creationId="{225A537E-80ED-1E75-144C-FE9113BD0A16}"/>
          </ac:spMkLst>
        </pc:spChg>
        <pc:spChg chg="add mod">
          <ac:chgData name="Turgeon Valérie" userId="1b450f87-bfaa-4071-9d8b-ae7ea46261a8" providerId="ADAL" clId="{296D16F9-349D-472E-9EC5-EA40DCF3ECD4}" dt="2023-10-10T19:19:23.187" v="656" actId="1035"/>
          <ac:spMkLst>
            <pc:docMk/>
            <pc:sldMk cId="1186727997" sldId="378"/>
            <ac:spMk id="14" creationId="{662A279C-9A6F-05D2-58C2-9CBA36DDC37F}"/>
          </ac:spMkLst>
        </pc:spChg>
        <pc:grpChg chg="add mod ord">
          <ac:chgData name="Turgeon Valérie" userId="1b450f87-bfaa-4071-9d8b-ae7ea46261a8" providerId="ADAL" clId="{296D16F9-349D-472E-9EC5-EA40DCF3ECD4}" dt="2023-10-10T19:18:59.795" v="619" actId="1076"/>
          <ac:grpSpMkLst>
            <pc:docMk/>
            <pc:sldMk cId="1186727997" sldId="378"/>
            <ac:grpSpMk id="13" creationId="{E81AA710-718A-4F2A-A977-B1A388E347CF}"/>
          </ac:grpSpMkLst>
        </pc:grpChg>
        <pc:picChg chg="add mod">
          <ac:chgData name="Turgeon Valérie" userId="1b450f87-bfaa-4071-9d8b-ae7ea46261a8" providerId="ADAL" clId="{296D16F9-349D-472E-9EC5-EA40DCF3ECD4}" dt="2023-10-10T19:16:10.455" v="597" actId="1076"/>
          <ac:picMkLst>
            <pc:docMk/>
            <pc:sldMk cId="1186727997" sldId="378"/>
            <ac:picMk id="5" creationId="{F99B099B-DEAB-F97B-3093-98005708BBC1}"/>
          </ac:picMkLst>
        </pc:picChg>
        <pc:picChg chg="add mod ord modCrop">
          <ac:chgData name="Turgeon Valérie" userId="1b450f87-bfaa-4071-9d8b-ae7ea46261a8" providerId="ADAL" clId="{296D16F9-349D-472E-9EC5-EA40DCF3ECD4}" dt="2023-10-10T19:18:30.732" v="613" actId="1076"/>
          <ac:picMkLst>
            <pc:docMk/>
            <pc:sldMk cId="1186727997" sldId="378"/>
            <ac:picMk id="7" creationId="{68152BDF-F9BA-47EE-13F3-15BC9FD66F04}"/>
          </ac:picMkLst>
        </pc:picChg>
        <pc:picChg chg="add del">
          <ac:chgData name="Turgeon Valérie" userId="1b450f87-bfaa-4071-9d8b-ae7ea46261a8" providerId="ADAL" clId="{296D16F9-349D-472E-9EC5-EA40DCF3ECD4}" dt="2023-10-10T19:08:49.059" v="512" actId="478"/>
          <ac:picMkLst>
            <pc:docMk/>
            <pc:sldMk cId="1186727997" sldId="378"/>
            <ac:picMk id="10" creationId="{FFA8FE75-F979-4F70-B11F-914FAADB22D9}"/>
          </ac:picMkLst>
        </pc:picChg>
        <pc:picChg chg="add mod modCrop">
          <ac:chgData name="Turgeon Valérie" userId="1b450f87-bfaa-4071-9d8b-ae7ea46261a8" providerId="ADAL" clId="{296D16F9-349D-472E-9EC5-EA40DCF3ECD4}" dt="2023-10-10T19:18:15.036" v="608" actId="164"/>
          <ac:picMkLst>
            <pc:docMk/>
            <pc:sldMk cId="1186727997" sldId="378"/>
            <ac:picMk id="11" creationId="{2CEBFE65-D96B-C1A0-5D03-B3BBB530DC6B}"/>
          </ac:picMkLst>
        </pc:picChg>
        <pc:picChg chg="add del">
          <ac:chgData name="Turgeon Valérie" userId="1b450f87-bfaa-4071-9d8b-ae7ea46261a8" providerId="ADAL" clId="{296D16F9-349D-472E-9EC5-EA40DCF3ECD4}" dt="2023-10-10T19:08:50.208" v="513" actId="478"/>
          <ac:picMkLst>
            <pc:docMk/>
            <pc:sldMk cId="1186727997" sldId="378"/>
            <ac:picMk id="12" creationId="{48D1C45C-FC90-4256-9EB9-A7CC70196A7C}"/>
          </ac:picMkLst>
        </pc:picChg>
      </pc:sldChg>
      <pc:sldChg chg="modSp mod">
        <pc:chgData name="Turgeon Valérie" userId="1b450f87-bfaa-4071-9d8b-ae7ea46261a8" providerId="ADAL" clId="{296D16F9-349D-472E-9EC5-EA40DCF3ECD4}" dt="2023-10-10T18:04:23.277" v="8" actId="20577"/>
        <pc:sldMkLst>
          <pc:docMk/>
          <pc:sldMk cId="4232638857" sldId="379"/>
        </pc:sldMkLst>
        <pc:spChg chg="mod">
          <ac:chgData name="Turgeon Valérie" userId="1b450f87-bfaa-4071-9d8b-ae7ea46261a8" providerId="ADAL" clId="{296D16F9-349D-472E-9EC5-EA40DCF3ECD4}" dt="2023-10-10T18:04:23.277" v="8" actId="20577"/>
          <ac:spMkLst>
            <pc:docMk/>
            <pc:sldMk cId="4232638857" sldId="379"/>
            <ac:spMk id="5" creationId="{2FF3B38F-F5C9-492C-96FC-325D4D4BC25E}"/>
          </ac:spMkLst>
        </pc:spChg>
      </pc:sldChg>
      <pc:sldChg chg="modSp new mod">
        <pc:chgData name="Turgeon Valérie" userId="1b450f87-bfaa-4071-9d8b-ae7ea46261a8" providerId="ADAL" clId="{296D16F9-349D-472E-9EC5-EA40DCF3ECD4}" dt="2023-10-10T18:42:52.542" v="352" actId="20577"/>
        <pc:sldMkLst>
          <pc:docMk/>
          <pc:sldMk cId="10239831" sldId="387"/>
        </pc:sldMkLst>
        <pc:spChg chg="mod">
          <ac:chgData name="Turgeon Valérie" userId="1b450f87-bfaa-4071-9d8b-ae7ea46261a8" providerId="ADAL" clId="{296D16F9-349D-472E-9EC5-EA40DCF3ECD4}" dt="2023-10-10T18:42:52.542" v="352" actId="20577"/>
          <ac:spMkLst>
            <pc:docMk/>
            <pc:sldMk cId="10239831" sldId="387"/>
            <ac:spMk id="2" creationId="{4129E929-B02C-726C-B468-50C07C077D53}"/>
          </ac:spMkLst>
        </pc:spChg>
      </pc:sldChg>
      <pc:sldChg chg="delSp modSp add mod ord">
        <pc:chgData name="Turgeon Valérie" userId="1b450f87-bfaa-4071-9d8b-ae7ea46261a8" providerId="ADAL" clId="{296D16F9-349D-472E-9EC5-EA40DCF3ECD4}" dt="2023-10-10T18:47:18.613" v="409" actId="108"/>
        <pc:sldMkLst>
          <pc:docMk/>
          <pc:sldMk cId="1936760101" sldId="388"/>
        </pc:sldMkLst>
        <pc:spChg chg="mod">
          <ac:chgData name="Turgeon Valérie" userId="1b450f87-bfaa-4071-9d8b-ae7ea46261a8" providerId="ADAL" clId="{296D16F9-349D-472E-9EC5-EA40DCF3ECD4}" dt="2023-10-10T18:47:18.613" v="409" actId="108"/>
          <ac:spMkLst>
            <pc:docMk/>
            <pc:sldMk cId="1936760101" sldId="388"/>
            <ac:spMk id="3" creationId="{7DE5D84D-32E0-4CB6-9A44-8D59B721CF2C}"/>
          </ac:spMkLst>
        </pc:spChg>
        <pc:picChg chg="del">
          <ac:chgData name="Turgeon Valérie" userId="1b450f87-bfaa-4071-9d8b-ae7ea46261a8" providerId="ADAL" clId="{296D16F9-349D-472E-9EC5-EA40DCF3ECD4}" dt="2023-10-10T18:46:27.029" v="362" actId="478"/>
          <ac:picMkLst>
            <pc:docMk/>
            <pc:sldMk cId="1936760101" sldId="388"/>
            <ac:picMk id="11" creationId="{99D520C2-6751-43AA-97B4-C36668A5742A}"/>
          </ac:picMkLst>
        </pc:picChg>
      </pc:sldChg>
    </pc:docChg>
  </pc:docChgLst>
  <pc:docChgLst>
    <pc:chgData name="Turgeon Valérie" userId="1b450f87-bfaa-4071-9d8b-ae7ea46261a8" providerId="ADAL" clId="{D94BE840-4E71-4318-AA21-07E3C84FFB34}"/>
    <pc:docChg chg="undo custSel addSld delSld modSld sldOrd">
      <pc:chgData name="Turgeon Valérie" userId="1b450f87-bfaa-4071-9d8b-ae7ea46261a8" providerId="ADAL" clId="{D94BE840-4E71-4318-AA21-07E3C84FFB34}" dt="2022-09-21T12:47:07.326" v="4363" actId="2696"/>
      <pc:docMkLst>
        <pc:docMk/>
      </pc:docMkLst>
      <pc:sldChg chg="modSp add del">
        <pc:chgData name="Turgeon Valérie" userId="1b450f87-bfaa-4071-9d8b-ae7ea46261a8" providerId="ADAL" clId="{D94BE840-4E71-4318-AA21-07E3C84FFB34}" dt="2022-09-16T17:41:58.827" v="1204" actId="20577"/>
        <pc:sldMkLst>
          <pc:docMk/>
          <pc:sldMk cId="1356428131" sldId="275"/>
        </pc:sldMkLst>
        <pc:spChg chg="mod">
          <ac:chgData name="Turgeon Valérie" userId="1b450f87-bfaa-4071-9d8b-ae7ea46261a8" providerId="ADAL" clId="{D94BE840-4E71-4318-AA21-07E3C84FFB34}" dt="2022-09-16T17:41:58.827" v="1204" actId="20577"/>
          <ac:spMkLst>
            <pc:docMk/>
            <pc:sldMk cId="1356428131" sldId="275"/>
            <ac:spMk id="39" creationId="{00000000-0000-0000-0000-000000000000}"/>
          </ac:spMkLst>
        </pc:spChg>
      </pc:sldChg>
      <pc:sldChg chg="add del">
        <pc:chgData name="Turgeon Valérie" userId="1b450f87-bfaa-4071-9d8b-ae7ea46261a8" providerId="ADAL" clId="{D94BE840-4E71-4318-AA21-07E3C84FFB34}" dt="2022-09-16T17:41:41.212" v="1186" actId="2696"/>
        <pc:sldMkLst>
          <pc:docMk/>
          <pc:sldMk cId="2107346866" sldId="339"/>
        </pc:sldMkLst>
      </pc:sldChg>
      <pc:sldChg chg="add del">
        <pc:chgData name="Turgeon Valérie" userId="1b450f87-bfaa-4071-9d8b-ae7ea46261a8" providerId="ADAL" clId="{D94BE840-4E71-4318-AA21-07E3C84FFB34}" dt="2022-09-16T17:41:41.212" v="1186" actId="2696"/>
        <pc:sldMkLst>
          <pc:docMk/>
          <pc:sldMk cId="671734354" sldId="340"/>
        </pc:sldMkLst>
      </pc:sldChg>
      <pc:sldChg chg="add del">
        <pc:chgData name="Turgeon Valérie" userId="1b450f87-bfaa-4071-9d8b-ae7ea46261a8" providerId="ADAL" clId="{D94BE840-4E71-4318-AA21-07E3C84FFB34}" dt="2022-09-16T17:41:41.212" v="1186" actId="2696"/>
        <pc:sldMkLst>
          <pc:docMk/>
          <pc:sldMk cId="4037655552" sldId="341"/>
        </pc:sldMkLst>
      </pc:sldChg>
      <pc:sldChg chg="add del">
        <pc:chgData name="Turgeon Valérie" userId="1b450f87-bfaa-4071-9d8b-ae7ea46261a8" providerId="ADAL" clId="{D94BE840-4E71-4318-AA21-07E3C84FFB34}" dt="2022-09-16T17:41:41.212" v="1186" actId="2696"/>
        <pc:sldMkLst>
          <pc:docMk/>
          <pc:sldMk cId="1792292132" sldId="342"/>
        </pc:sldMkLst>
      </pc:sldChg>
      <pc:sldChg chg="add del">
        <pc:chgData name="Turgeon Valérie" userId="1b450f87-bfaa-4071-9d8b-ae7ea46261a8" providerId="ADAL" clId="{D94BE840-4E71-4318-AA21-07E3C84FFB34}" dt="2022-09-16T17:41:41.212" v="1186" actId="2696"/>
        <pc:sldMkLst>
          <pc:docMk/>
          <pc:sldMk cId="323416771" sldId="343"/>
        </pc:sldMkLst>
      </pc:sldChg>
      <pc:sldChg chg="add del">
        <pc:chgData name="Turgeon Valérie" userId="1b450f87-bfaa-4071-9d8b-ae7ea46261a8" providerId="ADAL" clId="{D94BE840-4E71-4318-AA21-07E3C84FFB34}" dt="2022-09-16T17:41:41.212" v="1186" actId="2696"/>
        <pc:sldMkLst>
          <pc:docMk/>
          <pc:sldMk cId="2040471159" sldId="344"/>
        </pc:sldMkLst>
      </pc:sldChg>
      <pc:sldChg chg="add del">
        <pc:chgData name="Turgeon Valérie" userId="1b450f87-bfaa-4071-9d8b-ae7ea46261a8" providerId="ADAL" clId="{D94BE840-4E71-4318-AA21-07E3C84FFB34}" dt="2022-09-16T17:41:41.212" v="1186" actId="2696"/>
        <pc:sldMkLst>
          <pc:docMk/>
          <pc:sldMk cId="2970033502" sldId="345"/>
        </pc:sldMkLst>
      </pc:sldChg>
      <pc:sldChg chg="add del">
        <pc:chgData name="Turgeon Valérie" userId="1b450f87-bfaa-4071-9d8b-ae7ea46261a8" providerId="ADAL" clId="{D94BE840-4E71-4318-AA21-07E3C84FFB34}" dt="2022-09-16T17:41:41.212" v="1186" actId="2696"/>
        <pc:sldMkLst>
          <pc:docMk/>
          <pc:sldMk cId="153247472" sldId="346"/>
        </pc:sldMkLst>
      </pc:sldChg>
      <pc:sldChg chg="add del">
        <pc:chgData name="Turgeon Valérie" userId="1b450f87-bfaa-4071-9d8b-ae7ea46261a8" providerId="ADAL" clId="{D94BE840-4E71-4318-AA21-07E3C84FFB34}" dt="2022-09-16T17:41:41.212" v="1186" actId="2696"/>
        <pc:sldMkLst>
          <pc:docMk/>
          <pc:sldMk cId="2665842652" sldId="347"/>
        </pc:sldMkLst>
      </pc:sldChg>
      <pc:sldChg chg="add del">
        <pc:chgData name="Turgeon Valérie" userId="1b450f87-bfaa-4071-9d8b-ae7ea46261a8" providerId="ADAL" clId="{D94BE840-4E71-4318-AA21-07E3C84FFB34}" dt="2022-09-16T17:41:41.212" v="1186" actId="2696"/>
        <pc:sldMkLst>
          <pc:docMk/>
          <pc:sldMk cId="3973883214" sldId="348"/>
        </pc:sldMkLst>
      </pc:sldChg>
      <pc:sldChg chg="add del">
        <pc:chgData name="Turgeon Valérie" userId="1b450f87-bfaa-4071-9d8b-ae7ea46261a8" providerId="ADAL" clId="{D94BE840-4E71-4318-AA21-07E3C84FFB34}" dt="2022-09-16T17:41:41.212" v="1186" actId="2696"/>
        <pc:sldMkLst>
          <pc:docMk/>
          <pc:sldMk cId="4131936673" sldId="349"/>
        </pc:sldMkLst>
      </pc:sldChg>
      <pc:sldChg chg="add del">
        <pc:chgData name="Turgeon Valérie" userId="1b450f87-bfaa-4071-9d8b-ae7ea46261a8" providerId="ADAL" clId="{D94BE840-4E71-4318-AA21-07E3C84FFB34}" dt="2022-09-16T17:41:41.212" v="1186" actId="2696"/>
        <pc:sldMkLst>
          <pc:docMk/>
          <pc:sldMk cId="65316482" sldId="350"/>
        </pc:sldMkLst>
      </pc:sldChg>
      <pc:sldChg chg="add del">
        <pc:chgData name="Turgeon Valérie" userId="1b450f87-bfaa-4071-9d8b-ae7ea46261a8" providerId="ADAL" clId="{D94BE840-4E71-4318-AA21-07E3C84FFB34}" dt="2022-09-16T17:41:41.212" v="1186" actId="2696"/>
        <pc:sldMkLst>
          <pc:docMk/>
          <pc:sldMk cId="705126878" sldId="351"/>
        </pc:sldMkLst>
      </pc:sldChg>
      <pc:sldChg chg="add del">
        <pc:chgData name="Turgeon Valérie" userId="1b450f87-bfaa-4071-9d8b-ae7ea46261a8" providerId="ADAL" clId="{D94BE840-4E71-4318-AA21-07E3C84FFB34}" dt="2022-09-16T17:41:41.212" v="1186" actId="2696"/>
        <pc:sldMkLst>
          <pc:docMk/>
          <pc:sldMk cId="2314890426" sldId="352"/>
        </pc:sldMkLst>
      </pc:sldChg>
      <pc:sldChg chg="delSp modSp add mod delAnim">
        <pc:chgData name="Turgeon Valérie" userId="1b450f87-bfaa-4071-9d8b-ae7ea46261a8" providerId="ADAL" clId="{D94BE840-4E71-4318-AA21-07E3C84FFB34}" dt="2022-09-07T18:32:25.893" v="192" actId="20577"/>
        <pc:sldMkLst>
          <pc:docMk/>
          <pc:sldMk cId="2049635416" sldId="353"/>
        </pc:sldMkLst>
        <pc:spChg chg="mod">
          <ac:chgData name="Turgeon Valérie" userId="1b450f87-bfaa-4071-9d8b-ae7ea46261a8" providerId="ADAL" clId="{D94BE840-4E71-4318-AA21-07E3C84FFB34}" dt="2022-09-07T18:32:25.893" v="192" actId="20577"/>
          <ac:spMkLst>
            <pc:docMk/>
            <pc:sldMk cId="2049635416" sldId="353"/>
            <ac:spMk id="39" creationId="{00000000-0000-0000-0000-000000000000}"/>
          </ac:spMkLst>
        </pc:spChg>
        <pc:spChg chg="mod">
          <ac:chgData name="Turgeon Valérie" userId="1b450f87-bfaa-4071-9d8b-ae7ea46261a8" providerId="ADAL" clId="{D94BE840-4E71-4318-AA21-07E3C84FFB34}" dt="2022-09-07T16:35:50.380" v="15" actId="20577"/>
          <ac:spMkLst>
            <pc:docMk/>
            <pc:sldMk cId="2049635416" sldId="353"/>
            <ac:spMk id="49" creationId="{00000000-0000-0000-0000-000000000000}"/>
          </ac:spMkLst>
        </pc:spChg>
        <pc:picChg chg="mod">
          <ac:chgData name="Turgeon Valérie" userId="1b450f87-bfaa-4071-9d8b-ae7ea46261a8" providerId="ADAL" clId="{D94BE840-4E71-4318-AA21-07E3C84FFB34}" dt="2022-09-07T16:35:37.262" v="2" actId="1076"/>
          <ac:picMkLst>
            <pc:docMk/>
            <pc:sldMk cId="2049635416" sldId="353"/>
            <ac:picMk id="11" creationId="{00000000-0000-0000-0000-000000000000}"/>
          </ac:picMkLst>
        </pc:picChg>
        <pc:picChg chg="del">
          <ac:chgData name="Turgeon Valérie" userId="1b450f87-bfaa-4071-9d8b-ae7ea46261a8" providerId="ADAL" clId="{D94BE840-4E71-4318-AA21-07E3C84FFB34}" dt="2022-09-07T16:35:33.883" v="1" actId="478"/>
          <ac:picMkLst>
            <pc:docMk/>
            <pc:sldMk cId="2049635416" sldId="353"/>
            <ac:picMk id="52" creationId="{00000000-0000-0000-0000-000000000000}"/>
          </ac:picMkLst>
        </pc:picChg>
      </pc:sldChg>
      <pc:sldChg chg="addSp delSp modSp new add del mod">
        <pc:chgData name="Turgeon Valérie" userId="1b450f87-bfaa-4071-9d8b-ae7ea46261a8" providerId="ADAL" clId="{D94BE840-4E71-4318-AA21-07E3C84FFB34}" dt="2022-09-16T17:42:07.845" v="1205" actId="2696"/>
        <pc:sldMkLst>
          <pc:docMk/>
          <pc:sldMk cId="2149770584" sldId="354"/>
        </pc:sldMkLst>
        <pc:spChg chg="mod">
          <ac:chgData name="Turgeon Valérie" userId="1b450f87-bfaa-4071-9d8b-ae7ea46261a8" providerId="ADAL" clId="{D94BE840-4E71-4318-AA21-07E3C84FFB34}" dt="2022-09-07T16:38:06.725" v="39" actId="20577"/>
          <ac:spMkLst>
            <pc:docMk/>
            <pc:sldMk cId="2149770584" sldId="354"/>
            <ac:spMk id="2" creationId="{AB2C3BF2-4D63-410C-9426-AD5AD445F2AC}"/>
          </ac:spMkLst>
        </pc:spChg>
        <pc:spChg chg="mod">
          <ac:chgData name="Turgeon Valérie" userId="1b450f87-bfaa-4071-9d8b-ae7ea46261a8" providerId="ADAL" clId="{D94BE840-4E71-4318-AA21-07E3C84FFB34}" dt="2022-09-14T22:46:30.674" v="919" actId="20577"/>
          <ac:spMkLst>
            <pc:docMk/>
            <pc:sldMk cId="2149770584" sldId="354"/>
            <ac:spMk id="3" creationId="{5386388D-4E12-4C0C-8742-10AACDE3B84F}"/>
          </ac:spMkLst>
        </pc:spChg>
        <pc:picChg chg="add del mod">
          <ac:chgData name="Turgeon Valérie" userId="1b450f87-bfaa-4071-9d8b-ae7ea46261a8" providerId="ADAL" clId="{D94BE840-4E71-4318-AA21-07E3C84FFB34}" dt="2022-09-14T23:14:22.845" v="926" actId="21"/>
          <ac:picMkLst>
            <pc:docMk/>
            <pc:sldMk cId="2149770584" sldId="354"/>
            <ac:picMk id="5" creationId="{58937292-7B91-4356-BEB5-D62B1A07B2C9}"/>
          </ac:picMkLst>
        </pc:picChg>
      </pc:sldChg>
      <pc:sldChg chg="add">
        <pc:chgData name="Turgeon Valérie" userId="1b450f87-bfaa-4071-9d8b-ae7ea46261a8" providerId="ADAL" clId="{D94BE840-4E71-4318-AA21-07E3C84FFB34}" dt="2022-09-16T17:42:15.155" v="1206"/>
        <pc:sldMkLst>
          <pc:docMk/>
          <pc:sldMk cId="3800532290" sldId="354"/>
        </pc:sldMkLst>
      </pc:sldChg>
      <pc:sldChg chg="addSp delSp modSp new mod ord modClrScheme chgLayout">
        <pc:chgData name="Turgeon Valérie" userId="1b450f87-bfaa-4071-9d8b-ae7ea46261a8" providerId="ADAL" clId="{D94BE840-4E71-4318-AA21-07E3C84FFB34}" dt="2022-09-16T17:57:33.892" v="1294" actId="1076"/>
        <pc:sldMkLst>
          <pc:docMk/>
          <pc:sldMk cId="1585631733" sldId="355"/>
        </pc:sldMkLst>
        <pc:spChg chg="mod ord">
          <ac:chgData name="Turgeon Valérie" userId="1b450f87-bfaa-4071-9d8b-ae7ea46261a8" providerId="ADAL" clId="{D94BE840-4E71-4318-AA21-07E3C84FFB34}" dt="2022-09-16T17:44:07.156" v="1239" actId="20577"/>
          <ac:spMkLst>
            <pc:docMk/>
            <pc:sldMk cId="1585631733" sldId="355"/>
            <ac:spMk id="2" creationId="{2DCDDE4C-EC4D-4F37-BA76-0420BBA23364}"/>
          </ac:spMkLst>
        </pc:spChg>
        <pc:spChg chg="del mod ord">
          <ac:chgData name="Turgeon Valérie" userId="1b450f87-bfaa-4071-9d8b-ae7ea46261a8" providerId="ADAL" clId="{D94BE840-4E71-4318-AA21-07E3C84FFB34}" dt="2022-09-14T23:40:53.249" v="1184" actId="700"/>
          <ac:spMkLst>
            <pc:docMk/>
            <pc:sldMk cId="1585631733" sldId="355"/>
            <ac:spMk id="3" creationId="{9963BF36-D7C2-4090-A151-B20B6A47931E}"/>
          </ac:spMkLst>
        </pc:spChg>
        <pc:spChg chg="add mod ord">
          <ac:chgData name="Turgeon Valérie" userId="1b450f87-bfaa-4071-9d8b-ae7ea46261a8" providerId="ADAL" clId="{D94BE840-4E71-4318-AA21-07E3C84FFB34}" dt="2022-09-16T17:44:39.164" v="1241" actId="14100"/>
          <ac:spMkLst>
            <pc:docMk/>
            <pc:sldMk cId="1585631733" sldId="355"/>
            <ac:spMk id="4" creationId="{7625B75E-5AA5-4E95-8882-19DC6F9AB86E}"/>
          </ac:spMkLst>
        </pc:spChg>
        <pc:spChg chg="add mod">
          <ac:chgData name="Turgeon Valérie" userId="1b450f87-bfaa-4071-9d8b-ae7ea46261a8" providerId="ADAL" clId="{D94BE840-4E71-4318-AA21-07E3C84FFB34}" dt="2022-09-16T17:57:33.892" v="1294" actId="1076"/>
          <ac:spMkLst>
            <pc:docMk/>
            <pc:sldMk cId="1585631733" sldId="355"/>
            <ac:spMk id="6" creationId="{35D74EF9-8F28-4976-8710-C1E35FF4D0A2}"/>
          </ac:spMkLst>
        </pc:spChg>
        <pc:picChg chg="add mod modCrop">
          <ac:chgData name="Turgeon Valérie" userId="1b450f87-bfaa-4071-9d8b-ae7ea46261a8" providerId="ADAL" clId="{D94BE840-4E71-4318-AA21-07E3C84FFB34}" dt="2022-09-16T17:54:44.460" v="1244" actId="1076"/>
          <ac:picMkLst>
            <pc:docMk/>
            <pc:sldMk cId="1585631733" sldId="355"/>
            <ac:picMk id="5" creationId="{34CAD26A-D032-41D2-BBD2-7633854577B1}"/>
          </ac:picMkLst>
        </pc:picChg>
        <pc:picChg chg="add mod">
          <ac:chgData name="Turgeon Valérie" userId="1b450f87-bfaa-4071-9d8b-ae7ea46261a8" providerId="ADAL" clId="{D94BE840-4E71-4318-AA21-07E3C84FFB34}" dt="2022-09-16T17:57:07.489" v="1292" actId="1076"/>
          <ac:picMkLst>
            <pc:docMk/>
            <pc:sldMk cId="1585631733" sldId="355"/>
            <ac:picMk id="8" creationId="{B3E7B681-2EB6-4CBA-9A2F-AFEA3E967F99}"/>
          </ac:picMkLst>
        </pc:picChg>
      </pc:sldChg>
      <pc:sldChg chg="modSp new del mod ord">
        <pc:chgData name="Turgeon Valérie" userId="1b450f87-bfaa-4071-9d8b-ae7ea46261a8" providerId="ADAL" clId="{D94BE840-4E71-4318-AA21-07E3C84FFB34}" dt="2022-09-16T17:44:14.923" v="1240" actId="2696"/>
        <pc:sldMkLst>
          <pc:docMk/>
          <pc:sldMk cId="3852367659" sldId="356"/>
        </pc:sldMkLst>
        <pc:spChg chg="mod">
          <ac:chgData name="Turgeon Valérie" userId="1b450f87-bfaa-4071-9d8b-ae7ea46261a8" providerId="ADAL" clId="{D94BE840-4E71-4318-AA21-07E3C84FFB34}" dt="2022-09-07T16:39:40.713" v="78" actId="20577"/>
          <ac:spMkLst>
            <pc:docMk/>
            <pc:sldMk cId="3852367659" sldId="356"/>
            <ac:spMk id="2" creationId="{BBCCE145-83DD-4EB9-8425-B9F7AB2C3B9B}"/>
          </ac:spMkLst>
        </pc:spChg>
      </pc:sldChg>
      <pc:sldChg chg="addSp modSp new mod">
        <pc:chgData name="Turgeon Valérie" userId="1b450f87-bfaa-4071-9d8b-ae7ea46261a8" providerId="ADAL" clId="{D94BE840-4E71-4318-AA21-07E3C84FFB34}" dt="2022-09-21T12:11:26.219" v="3111" actId="1076"/>
        <pc:sldMkLst>
          <pc:docMk/>
          <pc:sldMk cId="1894279944" sldId="357"/>
        </pc:sldMkLst>
        <pc:spChg chg="mod">
          <ac:chgData name="Turgeon Valérie" userId="1b450f87-bfaa-4071-9d8b-ae7ea46261a8" providerId="ADAL" clId="{D94BE840-4E71-4318-AA21-07E3C84FFB34}" dt="2022-09-07T16:40:08.921" v="129" actId="20577"/>
          <ac:spMkLst>
            <pc:docMk/>
            <pc:sldMk cId="1894279944" sldId="357"/>
            <ac:spMk id="2" creationId="{98D4969D-116F-46AD-9C1E-AF430E03E434}"/>
          </ac:spMkLst>
        </pc:spChg>
        <pc:spChg chg="mod">
          <ac:chgData name="Turgeon Valérie" userId="1b450f87-bfaa-4071-9d8b-ae7ea46261a8" providerId="ADAL" clId="{D94BE840-4E71-4318-AA21-07E3C84FFB34}" dt="2022-09-21T11:59:15.159" v="2950" actId="20577"/>
          <ac:spMkLst>
            <pc:docMk/>
            <pc:sldMk cId="1894279944" sldId="357"/>
            <ac:spMk id="3" creationId="{8D7D9AA6-F4DE-40BE-8B75-FF78FA571BE6}"/>
          </ac:spMkLst>
        </pc:spChg>
        <pc:spChg chg="add mod">
          <ac:chgData name="Turgeon Valérie" userId="1b450f87-bfaa-4071-9d8b-ae7ea46261a8" providerId="ADAL" clId="{D94BE840-4E71-4318-AA21-07E3C84FFB34}" dt="2022-09-21T12:11:26.219" v="3111" actId="1076"/>
          <ac:spMkLst>
            <pc:docMk/>
            <pc:sldMk cId="1894279944" sldId="357"/>
            <ac:spMk id="6" creationId="{0DD83DB0-DCB1-41B5-A124-83119243D449}"/>
          </ac:spMkLst>
        </pc:spChg>
        <pc:picChg chg="add mod">
          <ac:chgData name="Turgeon Valérie" userId="1b450f87-bfaa-4071-9d8b-ae7ea46261a8" providerId="ADAL" clId="{D94BE840-4E71-4318-AA21-07E3C84FFB34}" dt="2022-09-21T12:04:55.519" v="2953" actId="1076"/>
          <ac:picMkLst>
            <pc:docMk/>
            <pc:sldMk cId="1894279944" sldId="357"/>
            <ac:picMk id="5" creationId="{0CB08E1F-BF24-487D-B2CF-83450B5A6347}"/>
          </ac:picMkLst>
        </pc:picChg>
      </pc:sldChg>
      <pc:sldChg chg="modSp new del mod ord">
        <pc:chgData name="Turgeon Valérie" userId="1b450f87-bfaa-4071-9d8b-ae7ea46261a8" providerId="ADAL" clId="{D94BE840-4E71-4318-AA21-07E3C84FFB34}" dt="2022-09-21T12:33:14.021" v="3909" actId="47"/>
        <pc:sldMkLst>
          <pc:docMk/>
          <pc:sldMk cId="3217278306" sldId="358"/>
        </pc:sldMkLst>
        <pc:spChg chg="mod">
          <ac:chgData name="Turgeon Valérie" userId="1b450f87-bfaa-4071-9d8b-ae7ea46261a8" providerId="ADAL" clId="{D94BE840-4E71-4318-AA21-07E3C84FFB34}" dt="2022-09-07T18:36:05.383" v="307" actId="20577"/>
          <ac:spMkLst>
            <pc:docMk/>
            <pc:sldMk cId="3217278306" sldId="358"/>
            <ac:spMk id="2" creationId="{06B179EF-EA8D-41C4-AA89-3CAA4169C586}"/>
          </ac:spMkLst>
        </pc:spChg>
      </pc:sldChg>
      <pc:sldChg chg="modSp new mod">
        <pc:chgData name="Turgeon Valérie" userId="1b450f87-bfaa-4071-9d8b-ae7ea46261a8" providerId="ADAL" clId="{D94BE840-4E71-4318-AA21-07E3C84FFB34}" dt="2022-09-21T12:20:02.493" v="3394" actId="207"/>
        <pc:sldMkLst>
          <pc:docMk/>
          <pc:sldMk cId="3600482710" sldId="359"/>
        </pc:sldMkLst>
        <pc:spChg chg="mod">
          <ac:chgData name="Turgeon Valérie" userId="1b450f87-bfaa-4071-9d8b-ae7ea46261a8" providerId="ADAL" clId="{D94BE840-4E71-4318-AA21-07E3C84FFB34}" dt="2022-09-21T12:20:02.493" v="3394" actId="207"/>
          <ac:spMkLst>
            <pc:docMk/>
            <pc:sldMk cId="3600482710" sldId="359"/>
            <ac:spMk id="2" creationId="{3BC0A877-9DFD-4218-BDCB-76797ACE4203}"/>
          </ac:spMkLst>
        </pc:spChg>
        <pc:spChg chg="mod">
          <ac:chgData name="Turgeon Valérie" userId="1b450f87-bfaa-4071-9d8b-ae7ea46261a8" providerId="ADAL" clId="{D94BE840-4E71-4318-AA21-07E3C84FFB34}" dt="2022-09-21T12:18:22.859" v="3392" actId="20577"/>
          <ac:spMkLst>
            <pc:docMk/>
            <pc:sldMk cId="3600482710" sldId="359"/>
            <ac:spMk id="3" creationId="{F9DCBBB9-98A8-45FB-A9DF-691A04CFE160}"/>
          </ac:spMkLst>
        </pc:spChg>
      </pc:sldChg>
      <pc:sldChg chg="modSp new mod">
        <pc:chgData name="Turgeon Valérie" userId="1b450f87-bfaa-4071-9d8b-ae7ea46261a8" providerId="ADAL" clId="{D94BE840-4E71-4318-AA21-07E3C84FFB34}" dt="2022-09-21T12:32:52.310" v="3908" actId="20577"/>
        <pc:sldMkLst>
          <pc:docMk/>
          <pc:sldMk cId="3261500888" sldId="360"/>
        </pc:sldMkLst>
        <pc:spChg chg="mod">
          <ac:chgData name="Turgeon Valérie" userId="1b450f87-bfaa-4071-9d8b-ae7ea46261a8" providerId="ADAL" clId="{D94BE840-4E71-4318-AA21-07E3C84FFB34}" dt="2022-09-07T18:35:48.191" v="276" actId="20577"/>
          <ac:spMkLst>
            <pc:docMk/>
            <pc:sldMk cId="3261500888" sldId="360"/>
            <ac:spMk id="2" creationId="{E90EC570-015F-4325-9C60-CDE63B1C078E}"/>
          </ac:spMkLst>
        </pc:spChg>
        <pc:spChg chg="mod">
          <ac:chgData name="Turgeon Valérie" userId="1b450f87-bfaa-4071-9d8b-ae7ea46261a8" providerId="ADAL" clId="{D94BE840-4E71-4318-AA21-07E3C84FFB34}" dt="2022-09-21T12:32:52.310" v="3908" actId="20577"/>
          <ac:spMkLst>
            <pc:docMk/>
            <pc:sldMk cId="3261500888" sldId="360"/>
            <ac:spMk id="3" creationId="{C355480A-01B8-4A03-AE50-31E7227BD17A}"/>
          </ac:spMkLst>
        </pc:spChg>
      </pc:sldChg>
      <pc:sldChg chg="modSp add del mod">
        <pc:chgData name="Turgeon Valérie" userId="1b450f87-bfaa-4071-9d8b-ae7ea46261a8" providerId="ADAL" clId="{D94BE840-4E71-4318-AA21-07E3C84FFB34}" dt="2022-09-21T12:35:36.792" v="3954" actId="2696"/>
        <pc:sldMkLst>
          <pc:docMk/>
          <pc:sldMk cId="976265115" sldId="361"/>
        </pc:sldMkLst>
        <pc:spChg chg="mod">
          <ac:chgData name="Turgeon Valérie" userId="1b450f87-bfaa-4071-9d8b-ae7ea46261a8" providerId="ADAL" clId="{D94BE840-4E71-4318-AA21-07E3C84FFB34}" dt="2022-09-07T18:36:24.183" v="333" actId="20577"/>
          <ac:spMkLst>
            <pc:docMk/>
            <pc:sldMk cId="976265115" sldId="361"/>
            <ac:spMk id="2" creationId="{06B179EF-EA8D-41C4-AA89-3CAA4169C586}"/>
          </ac:spMkLst>
        </pc:spChg>
        <pc:spChg chg="mod">
          <ac:chgData name="Turgeon Valérie" userId="1b450f87-bfaa-4071-9d8b-ae7ea46261a8" providerId="ADAL" clId="{D94BE840-4E71-4318-AA21-07E3C84FFB34}" dt="2022-09-21T12:33:56.793" v="3953" actId="20577"/>
          <ac:spMkLst>
            <pc:docMk/>
            <pc:sldMk cId="976265115" sldId="361"/>
            <ac:spMk id="3" creationId="{E0B3DA9F-0720-4C1E-969D-8E0C49B0E2C4}"/>
          </ac:spMkLst>
        </pc:spChg>
      </pc:sldChg>
      <pc:sldChg chg="modSp add mod">
        <pc:chgData name="Turgeon Valérie" userId="1b450f87-bfaa-4071-9d8b-ae7ea46261a8" providerId="ADAL" clId="{D94BE840-4E71-4318-AA21-07E3C84FFB34}" dt="2022-09-21T12:43:47.520" v="4281" actId="114"/>
        <pc:sldMkLst>
          <pc:docMk/>
          <pc:sldMk cId="3943902512" sldId="362"/>
        </pc:sldMkLst>
        <pc:spChg chg="mod">
          <ac:chgData name="Turgeon Valérie" userId="1b450f87-bfaa-4071-9d8b-ae7ea46261a8" providerId="ADAL" clId="{D94BE840-4E71-4318-AA21-07E3C84FFB34}" dt="2022-09-21T12:37:04.789" v="3955" actId="20577"/>
          <ac:spMkLst>
            <pc:docMk/>
            <pc:sldMk cId="3943902512" sldId="362"/>
            <ac:spMk id="2" creationId="{06B179EF-EA8D-41C4-AA89-3CAA4169C586}"/>
          </ac:spMkLst>
        </pc:spChg>
        <pc:spChg chg="mod">
          <ac:chgData name="Turgeon Valérie" userId="1b450f87-bfaa-4071-9d8b-ae7ea46261a8" providerId="ADAL" clId="{D94BE840-4E71-4318-AA21-07E3C84FFB34}" dt="2022-09-21T12:43:47.520" v="4281" actId="114"/>
          <ac:spMkLst>
            <pc:docMk/>
            <pc:sldMk cId="3943902512" sldId="362"/>
            <ac:spMk id="3" creationId="{E0B3DA9F-0720-4C1E-969D-8E0C49B0E2C4}"/>
          </ac:spMkLst>
        </pc:spChg>
      </pc:sldChg>
      <pc:sldChg chg="modSp add del mod">
        <pc:chgData name="Turgeon Valérie" userId="1b450f87-bfaa-4071-9d8b-ae7ea46261a8" providerId="ADAL" clId="{D94BE840-4E71-4318-AA21-07E3C84FFB34}" dt="2022-09-21T12:47:07.326" v="4363" actId="2696"/>
        <pc:sldMkLst>
          <pc:docMk/>
          <pc:sldMk cId="1994286889" sldId="363"/>
        </pc:sldMkLst>
        <pc:spChg chg="mod">
          <ac:chgData name="Turgeon Valérie" userId="1b450f87-bfaa-4071-9d8b-ae7ea46261a8" providerId="ADAL" clId="{D94BE840-4E71-4318-AA21-07E3C84FFB34}" dt="2022-09-07T18:38:20.918" v="435" actId="20577"/>
          <ac:spMkLst>
            <pc:docMk/>
            <pc:sldMk cId="1994286889" sldId="363"/>
            <ac:spMk id="2" creationId="{06B179EF-EA8D-41C4-AA89-3CAA4169C586}"/>
          </ac:spMkLst>
        </pc:spChg>
      </pc:sldChg>
      <pc:sldChg chg="addSp modSp new mod">
        <pc:chgData name="Turgeon Valérie" userId="1b450f87-bfaa-4071-9d8b-ae7ea46261a8" providerId="ADAL" clId="{D94BE840-4E71-4318-AA21-07E3C84FFB34}" dt="2022-09-21T12:46:38.337" v="4362" actId="1076"/>
        <pc:sldMkLst>
          <pc:docMk/>
          <pc:sldMk cId="3087529124" sldId="364"/>
        </pc:sldMkLst>
        <pc:spChg chg="mod">
          <ac:chgData name="Turgeon Valérie" userId="1b450f87-bfaa-4071-9d8b-ae7ea46261a8" providerId="ADAL" clId="{D94BE840-4E71-4318-AA21-07E3C84FFB34}" dt="2022-09-07T18:38:03.153" v="428" actId="20577"/>
          <ac:spMkLst>
            <pc:docMk/>
            <pc:sldMk cId="3087529124" sldId="364"/>
            <ac:spMk id="2" creationId="{3369F6A0-7735-4345-86B3-6E9B2A96126F}"/>
          </ac:spMkLst>
        </pc:spChg>
        <pc:spChg chg="mod">
          <ac:chgData name="Turgeon Valérie" userId="1b450f87-bfaa-4071-9d8b-ae7ea46261a8" providerId="ADAL" clId="{D94BE840-4E71-4318-AA21-07E3C84FFB34}" dt="2022-09-21T12:45:41.936" v="4353" actId="20577"/>
          <ac:spMkLst>
            <pc:docMk/>
            <pc:sldMk cId="3087529124" sldId="364"/>
            <ac:spMk id="3" creationId="{9C222B56-3835-4158-AA63-2EE9425F894D}"/>
          </ac:spMkLst>
        </pc:spChg>
        <pc:spChg chg="add mod">
          <ac:chgData name="Turgeon Valérie" userId="1b450f87-bfaa-4071-9d8b-ae7ea46261a8" providerId="ADAL" clId="{D94BE840-4E71-4318-AA21-07E3C84FFB34}" dt="2022-09-21T12:46:12.288" v="4360" actId="14100"/>
          <ac:spMkLst>
            <pc:docMk/>
            <pc:sldMk cId="3087529124" sldId="364"/>
            <ac:spMk id="6" creationId="{03E9BEF3-9222-4BA3-8CA1-E912A8FBC34E}"/>
          </ac:spMkLst>
        </pc:spChg>
        <pc:picChg chg="add mod">
          <ac:chgData name="Turgeon Valérie" userId="1b450f87-bfaa-4071-9d8b-ae7ea46261a8" providerId="ADAL" clId="{D94BE840-4E71-4318-AA21-07E3C84FFB34}" dt="2022-09-21T12:46:05.417" v="4358" actId="1076"/>
          <ac:picMkLst>
            <pc:docMk/>
            <pc:sldMk cId="3087529124" sldId="364"/>
            <ac:picMk id="5" creationId="{2DFDA97C-6F74-4B5B-AB93-0EFC9AFD7E1A}"/>
          </ac:picMkLst>
        </pc:picChg>
        <pc:picChg chg="add mod">
          <ac:chgData name="Turgeon Valérie" userId="1b450f87-bfaa-4071-9d8b-ae7ea46261a8" providerId="ADAL" clId="{D94BE840-4E71-4318-AA21-07E3C84FFB34}" dt="2022-09-21T12:46:38.337" v="4362" actId="1076"/>
          <ac:picMkLst>
            <pc:docMk/>
            <pc:sldMk cId="3087529124" sldId="364"/>
            <ac:picMk id="8" creationId="{48CF144D-1075-46A2-856B-ABFE91B5C6BE}"/>
          </ac:picMkLst>
        </pc:picChg>
      </pc:sldChg>
      <pc:sldChg chg="modSp new del mod">
        <pc:chgData name="Turgeon Valérie" userId="1b450f87-bfaa-4071-9d8b-ae7ea46261a8" providerId="ADAL" clId="{D94BE840-4E71-4318-AA21-07E3C84FFB34}" dt="2022-09-21T12:47:07.326" v="4363" actId="2696"/>
        <pc:sldMkLst>
          <pc:docMk/>
          <pc:sldMk cId="332370576" sldId="365"/>
        </pc:sldMkLst>
        <pc:spChg chg="mod">
          <ac:chgData name="Turgeon Valérie" userId="1b450f87-bfaa-4071-9d8b-ae7ea46261a8" providerId="ADAL" clId="{D94BE840-4E71-4318-AA21-07E3C84FFB34}" dt="2022-09-07T18:38:47.723" v="478" actId="20577"/>
          <ac:spMkLst>
            <pc:docMk/>
            <pc:sldMk cId="332370576" sldId="365"/>
            <ac:spMk id="2" creationId="{A30D2C52-D812-4A05-937C-8C98F45DE0A9}"/>
          </ac:spMkLst>
        </pc:spChg>
      </pc:sldChg>
      <pc:sldChg chg="modSp add del mod">
        <pc:chgData name="Turgeon Valérie" userId="1b450f87-bfaa-4071-9d8b-ae7ea46261a8" providerId="ADAL" clId="{D94BE840-4E71-4318-AA21-07E3C84FFB34}" dt="2022-09-21T12:47:07.326" v="4363" actId="2696"/>
        <pc:sldMkLst>
          <pc:docMk/>
          <pc:sldMk cId="3955202595" sldId="366"/>
        </pc:sldMkLst>
        <pc:spChg chg="mod">
          <ac:chgData name="Turgeon Valérie" userId="1b450f87-bfaa-4071-9d8b-ae7ea46261a8" providerId="ADAL" clId="{D94BE840-4E71-4318-AA21-07E3C84FFB34}" dt="2022-09-07T18:39:09.027" v="497" actId="20577"/>
          <ac:spMkLst>
            <pc:docMk/>
            <pc:sldMk cId="3955202595" sldId="366"/>
            <ac:spMk id="2" creationId="{A30D2C52-D812-4A05-937C-8C98F45DE0A9}"/>
          </ac:spMkLst>
        </pc:spChg>
      </pc:sldChg>
      <pc:sldChg chg="modSp add del mod">
        <pc:chgData name="Turgeon Valérie" userId="1b450f87-bfaa-4071-9d8b-ae7ea46261a8" providerId="ADAL" clId="{D94BE840-4E71-4318-AA21-07E3C84FFB34}" dt="2022-09-21T12:47:07.326" v="4363" actId="2696"/>
        <pc:sldMkLst>
          <pc:docMk/>
          <pc:sldMk cId="3510915090" sldId="367"/>
        </pc:sldMkLst>
        <pc:spChg chg="mod">
          <ac:chgData name="Turgeon Valérie" userId="1b450f87-bfaa-4071-9d8b-ae7ea46261a8" providerId="ADAL" clId="{D94BE840-4E71-4318-AA21-07E3C84FFB34}" dt="2022-09-07T18:39:33.348" v="516" actId="6549"/>
          <ac:spMkLst>
            <pc:docMk/>
            <pc:sldMk cId="3510915090" sldId="367"/>
            <ac:spMk id="2" creationId="{A30D2C52-D812-4A05-937C-8C98F45DE0A9}"/>
          </ac:spMkLst>
        </pc:spChg>
      </pc:sldChg>
      <pc:sldChg chg="modSp add del mod">
        <pc:chgData name="Turgeon Valérie" userId="1b450f87-bfaa-4071-9d8b-ae7ea46261a8" providerId="ADAL" clId="{D94BE840-4E71-4318-AA21-07E3C84FFB34}" dt="2022-09-21T12:47:07.326" v="4363" actId="2696"/>
        <pc:sldMkLst>
          <pc:docMk/>
          <pc:sldMk cId="221074449" sldId="368"/>
        </pc:sldMkLst>
        <pc:spChg chg="mod">
          <ac:chgData name="Turgeon Valérie" userId="1b450f87-bfaa-4071-9d8b-ae7ea46261a8" providerId="ADAL" clId="{D94BE840-4E71-4318-AA21-07E3C84FFB34}" dt="2022-09-07T18:39:43.483" v="521" actId="20577"/>
          <ac:spMkLst>
            <pc:docMk/>
            <pc:sldMk cId="221074449" sldId="368"/>
            <ac:spMk id="2" creationId="{A30D2C52-D812-4A05-937C-8C98F45DE0A9}"/>
          </ac:spMkLst>
        </pc:spChg>
      </pc:sldChg>
      <pc:sldChg chg="modSp new del mod">
        <pc:chgData name="Turgeon Valérie" userId="1b450f87-bfaa-4071-9d8b-ae7ea46261a8" providerId="ADAL" clId="{D94BE840-4E71-4318-AA21-07E3C84FFB34}" dt="2022-09-21T12:47:07.326" v="4363" actId="2696"/>
        <pc:sldMkLst>
          <pc:docMk/>
          <pc:sldMk cId="3865307320" sldId="369"/>
        </pc:sldMkLst>
        <pc:spChg chg="mod">
          <ac:chgData name="Turgeon Valérie" userId="1b450f87-bfaa-4071-9d8b-ae7ea46261a8" providerId="ADAL" clId="{D94BE840-4E71-4318-AA21-07E3C84FFB34}" dt="2022-09-07T18:40:19.335" v="552" actId="114"/>
          <ac:spMkLst>
            <pc:docMk/>
            <pc:sldMk cId="3865307320" sldId="369"/>
            <ac:spMk id="2" creationId="{5BC08B73-5ECB-4485-8309-A55C92666A22}"/>
          </ac:spMkLst>
        </pc:spChg>
      </pc:sldChg>
      <pc:sldChg chg="modSp new del mod">
        <pc:chgData name="Turgeon Valérie" userId="1b450f87-bfaa-4071-9d8b-ae7ea46261a8" providerId="ADAL" clId="{D94BE840-4E71-4318-AA21-07E3C84FFB34}" dt="2022-09-21T12:47:07.326" v="4363" actId="2696"/>
        <pc:sldMkLst>
          <pc:docMk/>
          <pc:sldMk cId="3146961033" sldId="370"/>
        </pc:sldMkLst>
        <pc:spChg chg="mod">
          <ac:chgData name="Turgeon Valérie" userId="1b450f87-bfaa-4071-9d8b-ae7ea46261a8" providerId="ADAL" clId="{D94BE840-4E71-4318-AA21-07E3C84FFB34}" dt="2022-09-07T18:40:40.085" v="595" actId="20577"/>
          <ac:spMkLst>
            <pc:docMk/>
            <pc:sldMk cId="3146961033" sldId="370"/>
            <ac:spMk id="2" creationId="{1366BD50-DAB1-4764-955A-3D33F0D7E611}"/>
          </ac:spMkLst>
        </pc:spChg>
      </pc:sldChg>
      <pc:sldChg chg="addSp delSp modSp new add del mod">
        <pc:chgData name="Turgeon Valérie" userId="1b450f87-bfaa-4071-9d8b-ae7ea46261a8" providerId="ADAL" clId="{D94BE840-4E71-4318-AA21-07E3C84FFB34}" dt="2022-09-16T17:42:07.845" v="1205" actId="2696"/>
        <pc:sldMkLst>
          <pc:docMk/>
          <pc:sldMk cId="1798417013" sldId="371"/>
        </pc:sldMkLst>
        <pc:spChg chg="mod">
          <ac:chgData name="Turgeon Valérie" userId="1b450f87-bfaa-4071-9d8b-ae7ea46261a8" providerId="ADAL" clId="{D94BE840-4E71-4318-AA21-07E3C84FFB34}" dt="2022-09-14T23:14:40.064" v="943" actId="20577"/>
          <ac:spMkLst>
            <pc:docMk/>
            <pc:sldMk cId="1798417013" sldId="371"/>
            <ac:spMk id="2" creationId="{DD62656F-E245-405C-B8E7-7AD34D0BCEC8}"/>
          </ac:spMkLst>
        </pc:spChg>
        <pc:spChg chg="mod">
          <ac:chgData name="Turgeon Valérie" userId="1b450f87-bfaa-4071-9d8b-ae7ea46261a8" providerId="ADAL" clId="{D94BE840-4E71-4318-AA21-07E3C84FFB34}" dt="2022-09-14T23:14:19.905" v="925" actId="14100"/>
          <ac:spMkLst>
            <pc:docMk/>
            <pc:sldMk cId="1798417013" sldId="371"/>
            <ac:spMk id="3" creationId="{A6296CBA-A035-42BB-BBC5-16DC95FD87D4}"/>
          </ac:spMkLst>
        </pc:spChg>
        <pc:spChg chg="add mod">
          <ac:chgData name="Turgeon Valérie" userId="1b450f87-bfaa-4071-9d8b-ae7ea46261a8" providerId="ADAL" clId="{D94BE840-4E71-4318-AA21-07E3C84FFB34}" dt="2022-09-14T23:16:39.430" v="983" actId="1076"/>
          <ac:spMkLst>
            <pc:docMk/>
            <pc:sldMk cId="1798417013" sldId="371"/>
            <ac:spMk id="6" creationId="{F05CE459-312E-4CE5-B15E-43AECFAF3503}"/>
          </ac:spMkLst>
        </pc:spChg>
        <pc:spChg chg="add del mod">
          <ac:chgData name="Turgeon Valérie" userId="1b450f87-bfaa-4071-9d8b-ae7ea46261a8" providerId="ADAL" clId="{D94BE840-4E71-4318-AA21-07E3C84FFB34}" dt="2022-09-14T23:16:51.773" v="988" actId="478"/>
          <ac:spMkLst>
            <pc:docMk/>
            <pc:sldMk cId="1798417013" sldId="371"/>
            <ac:spMk id="7" creationId="{5F4BF41F-7EB4-4AFC-B17C-141C2AEEDA57}"/>
          </ac:spMkLst>
        </pc:spChg>
        <pc:spChg chg="add mod">
          <ac:chgData name="Turgeon Valérie" userId="1b450f87-bfaa-4071-9d8b-ae7ea46261a8" providerId="ADAL" clId="{D94BE840-4E71-4318-AA21-07E3C84FFB34}" dt="2022-09-14T23:17:33.408" v="1008" actId="1076"/>
          <ac:spMkLst>
            <pc:docMk/>
            <pc:sldMk cId="1798417013" sldId="371"/>
            <ac:spMk id="8" creationId="{DE31D88A-9880-4E74-BED0-432346B5F1B1}"/>
          </ac:spMkLst>
        </pc:spChg>
        <pc:picChg chg="add mod">
          <ac:chgData name="Turgeon Valérie" userId="1b450f87-bfaa-4071-9d8b-ae7ea46261a8" providerId="ADAL" clId="{D94BE840-4E71-4318-AA21-07E3C84FFB34}" dt="2022-09-14T23:15:25.494" v="949" actId="1076"/>
          <ac:picMkLst>
            <pc:docMk/>
            <pc:sldMk cId="1798417013" sldId="371"/>
            <ac:picMk id="4" creationId="{986C9AD9-44C5-4199-ABA8-29211ACEC246}"/>
          </ac:picMkLst>
        </pc:picChg>
        <pc:picChg chg="add mod">
          <ac:chgData name="Turgeon Valérie" userId="1b450f87-bfaa-4071-9d8b-ae7ea46261a8" providerId="ADAL" clId="{D94BE840-4E71-4318-AA21-07E3C84FFB34}" dt="2022-09-14T23:20:21.123" v="1011" actId="1440"/>
          <ac:picMkLst>
            <pc:docMk/>
            <pc:sldMk cId="1798417013" sldId="371"/>
            <ac:picMk id="5" creationId="{26B9EB3F-AE3E-436C-B19A-F36538741BC4}"/>
          </ac:picMkLst>
        </pc:picChg>
        <pc:picChg chg="add mod">
          <ac:chgData name="Turgeon Valérie" userId="1b450f87-bfaa-4071-9d8b-ae7ea46261a8" providerId="ADAL" clId="{D94BE840-4E71-4318-AA21-07E3C84FFB34}" dt="2022-09-14T23:23:57.114" v="1012" actId="1440"/>
          <ac:picMkLst>
            <pc:docMk/>
            <pc:sldMk cId="1798417013" sldId="371"/>
            <ac:picMk id="10" creationId="{55916D87-298B-45DD-BB7C-E4234E81DC7F}"/>
          </ac:picMkLst>
        </pc:picChg>
      </pc:sldChg>
      <pc:sldChg chg="add">
        <pc:chgData name="Turgeon Valérie" userId="1b450f87-bfaa-4071-9d8b-ae7ea46261a8" providerId="ADAL" clId="{D94BE840-4E71-4318-AA21-07E3C84FFB34}" dt="2022-09-16T17:42:15.155" v="1206"/>
        <pc:sldMkLst>
          <pc:docMk/>
          <pc:sldMk cId="3776535207" sldId="371"/>
        </pc:sldMkLst>
      </pc:sldChg>
      <pc:sldChg chg="add">
        <pc:chgData name="Turgeon Valérie" userId="1b450f87-bfaa-4071-9d8b-ae7ea46261a8" providerId="ADAL" clId="{D94BE840-4E71-4318-AA21-07E3C84FFB34}" dt="2022-09-16T17:42:15.155" v="1206"/>
        <pc:sldMkLst>
          <pc:docMk/>
          <pc:sldMk cId="318923644" sldId="372"/>
        </pc:sldMkLst>
      </pc:sldChg>
      <pc:sldChg chg="addSp modSp new add del mod modClrScheme chgLayout">
        <pc:chgData name="Turgeon Valérie" userId="1b450f87-bfaa-4071-9d8b-ae7ea46261a8" providerId="ADAL" clId="{D94BE840-4E71-4318-AA21-07E3C84FFB34}" dt="2022-09-16T17:42:07.845" v="1205" actId="2696"/>
        <pc:sldMkLst>
          <pc:docMk/>
          <pc:sldMk cId="3068550276" sldId="372"/>
        </pc:sldMkLst>
        <pc:spChg chg="mod ord">
          <ac:chgData name="Turgeon Valérie" userId="1b450f87-bfaa-4071-9d8b-ae7ea46261a8" providerId="ADAL" clId="{D94BE840-4E71-4318-AA21-07E3C84FFB34}" dt="2022-09-14T23:39:44.004" v="1182" actId="14100"/>
          <ac:spMkLst>
            <pc:docMk/>
            <pc:sldMk cId="3068550276" sldId="372"/>
            <ac:spMk id="2" creationId="{C85A47EA-7BD3-441E-B353-0385C32D06BF}"/>
          </ac:spMkLst>
        </pc:spChg>
        <pc:spChg chg="add mod ord">
          <ac:chgData name="Turgeon Valérie" userId="1b450f87-bfaa-4071-9d8b-ae7ea46261a8" providerId="ADAL" clId="{D94BE840-4E71-4318-AA21-07E3C84FFB34}" dt="2022-09-14T23:36:06.679" v="1179" actId="700"/>
          <ac:spMkLst>
            <pc:docMk/>
            <pc:sldMk cId="3068550276" sldId="372"/>
            <ac:spMk id="3" creationId="{A37866D4-1C28-4C6C-AFDA-11484D0BDC57}"/>
          </ac:spMkLst>
        </pc:spChg>
        <pc:picChg chg="add mod">
          <ac:chgData name="Turgeon Valérie" userId="1b450f87-bfaa-4071-9d8b-ae7ea46261a8" providerId="ADAL" clId="{D94BE840-4E71-4318-AA21-07E3C84FFB34}" dt="2022-09-14T23:39:46.894" v="1183" actId="1076"/>
          <ac:picMkLst>
            <pc:docMk/>
            <pc:sldMk cId="3068550276" sldId="372"/>
            <ac:picMk id="5" creationId="{3AB23501-1710-484A-A9EE-DD063DF11817}"/>
          </ac:picMkLst>
        </pc:picChg>
      </pc:sldChg>
      <pc:sldChg chg="modSp add">
        <pc:chgData name="Turgeon Valérie" userId="1b450f87-bfaa-4071-9d8b-ae7ea46261a8" providerId="ADAL" clId="{D94BE840-4E71-4318-AA21-07E3C84FFB34}" dt="2022-09-16T17:43:00.080" v="1217" actId="6549"/>
        <pc:sldMkLst>
          <pc:docMk/>
          <pc:sldMk cId="2329716093" sldId="373"/>
        </pc:sldMkLst>
        <pc:spChg chg="mod">
          <ac:chgData name="Turgeon Valérie" userId="1b450f87-bfaa-4071-9d8b-ae7ea46261a8" providerId="ADAL" clId="{D94BE840-4E71-4318-AA21-07E3C84FFB34}" dt="2022-09-16T17:43:00.080" v="1217" actId="6549"/>
          <ac:spMkLst>
            <pc:docMk/>
            <pc:sldMk cId="2329716093" sldId="373"/>
            <ac:spMk id="39" creationId="{00000000-0000-0000-0000-000000000000}"/>
          </ac:spMkLst>
        </pc:spChg>
      </pc:sldChg>
      <pc:sldChg chg="addSp modSp new mod">
        <pc:chgData name="Turgeon Valérie" userId="1b450f87-bfaa-4071-9d8b-ae7ea46261a8" providerId="ADAL" clId="{D94BE840-4E71-4318-AA21-07E3C84FFB34}" dt="2022-09-16T18:01:41.878" v="1643" actId="14100"/>
        <pc:sldMkLst>
          <pc:docMk/>
          <pc:sldMk cId="3755313826" sldId="374"/>
        </pc:sldMkLst>
        <pc:spChg chg="mod">
          <ac:chgData name="Turgeon Valérie" userId="1b450f87-bfaa-4071-9d8b-ae7ea46261a8" providerId="ADAL" clId="{D94BE840-4E71-4318-AA21-07E3C84FFB34}" dt="2022-09-16T17:57:53.011" v="1329" actId="20577"/>
          <ac:spMkLst>
            <pc:docMk/>
            <pc:sldMk cId="3755313826" sldId="374"/>
            <ac:spMk id="2" creationId="{707EB9AD-A3AB-4043-AA18-7608BCA73385}"/>
          </ac:spMkLst>
        </pc:spChg>
        <pc:spChg chg="mod">
          <ac:chgData name="Turgeon Valérie" userId="1b450f87-bfaa-4071-9d8b-ae7ea46261a8" providerId="ADAL" clId="{D94BE840-4E71-4318-AA21-07E3C84FFB34}" dt="2022-09-16T18:01:41.878" v="1643" actId="14100"/>
          <ac:spMkLst>
            <pc:docMk/>
            <pc:sldMk cId="3755313826" sldId="374"/>
            <ac:spMk id="3" creationId="{D9A7AA55-4EF6-4760-8681-C8AEE5C0E004}"/>
          </ac:spMkLst>
        </pc:spChg>
        <pc:spChg chg="add mod">
          <ac:chgData name="Turgeon Valérie" userId="1b450f87-bfaa-4071-9d8b-ae7ea46261a8" providerId="ADAL" clId="{D94BE840-4E71-4318-AA21-07E3C84FFB34}" dt="2022-09-16T17:58:44.059" v="1349" actId="14100"/>
          <ac:spMkLst>
            <pc:docMk/>
            <pc:sldMk cId="3755313826" sldId="374"/>
            <ac:spMk id="6" creationId="{55DAC2A4-D478-4FB6-AD44-19D933009182}"/>
          </ac:spMkLst>
        </pc:spChg>
        <pc:spChg chg="add mod">
          <ac:chgData name="Turgeon Valérie" userId="1b450f87-bfaa-4071-9d8b-ae7ea46261a8" providerId="ADAL" clId="{D94BE840-4E71-4318-AA21-07E3C84FFB34}" dt="2022-09-16T17:58:50.159" v="1351" actId="1076"/>
          <ac:spMkLst>
            <pc:docMk/>
            <pc:sldMk cId="3755313826" sldId="374"/>
            <ac:spMk id="7" creationId="{FA0255C6-CF34-4805-936B-59307B5CD688}"/>
          </ac:spMkLst>
        </pc:spChg>
        <pc:picChg chg="add mod">
          <ac:chgData name="Turgeon Valérie" userId="1b450f87-bfaa-4071-9d8b-ae7ea46261a8" providerId="ADAL" clId="{D94BE840-4E71-4318-AA21-07E3C84FFB34}" dt="2022-09-16T17:58:19.073" v="1344" actId="1076"/>
          <ac:picMkLst>
            <pc:docMk/>
            <pc:sldMk cId="3755313826" sldId="374"/>
            <ac:picMk id="5" creationId="{72C19CD1-65B2-4738-B6C9-777BE512BA61}"/>
          </ac:picMkLst>
        </pc:picChg>
      </pc:sldChg>
      <pc:sldChg chg="addSp delSp modSp add mod">
        <pc:chgData name="Turgeon Valérie" userId="1b450f87-bfaa-4071-9d8b-ae7ea46261a8" providerId="ADAL" clId="{D94BE840-4E71-4318-AA21-07E3C84FFB34}" dt="2022-09-16T18:05:26.411" v="1721" actId="1076"/>
        <pc:sldMkLst>
          <pc:docMk/>
          <pc:sldMk cId="3365627381" sldId="375"/>
        </pc:sldMkLst>
        <pc:spChg chg="mod">
          <ac:chgData name="Turgeon Valérie" userId="1b450f87-bfaa-4071-9d8b-ae7ea46261a8" providerId="ADAL" clId="{D94BE840-4E71-4318-AA21-07E3C84FFB34}" dt="2022-09-16T18:01:25.273" v="1639" actId="207"/>
          <ac:spMkLst>
            <pc:docMk/>
            <pc:sldMk cId="3365627381" sldId="375"/>
            <ac:spMk id="3" creationId="{D9A7AA55-4EF6-4760-8681-C8AEE5C0E004}"/>
          </ac:spMkLst>
        </pc:spChg>
        <pc:spChg chg="add mod">
          <ac:chgData name="Turgeon Valérie" userId="1b450f87-bfaa-4071-9d8b-ae7ea46261a8" providerId="ADAL" clId="{D94BE840-4E71-4318-AA21-07E3C84FFB34}" dt="2022-09-16T18:04:35.074" v="1716" actId="1037"/>
          <ac:spMkLst>
            <pc:docMk/>
            <pc:sldMk cId="3365627381" sldId="375"/>
            <ac:spMk id="4" creationId="{B2CF830D-DEFE-4A41-BAF7-01A1786A1719}"/>
          </ac:spMkLst>
        </pc:spChg>
        <pc:spChg chg="del">
          <ac:chgData name="Turgeon Valérie" userId="1b450f87-bfaa-4071-9d8b-ae7ea46261a8" providerId="ADAL" clId="{D94BE840-4E71-4318-AA21-07E3C84FFB34}" dt="2022-09-16T17:59:35.693" v="1353" actId="478"/>
          <ac:spMkLst>
            <pc:docMk/>
            <pc:sldMk cId="3365627381" sldId="375"/>
            <ac:spMk id="6" creationId="{55DAC2A4-D478-4FB6-AD44-19D933009182}"/>
          </ac:spMkLst>
        </pc:spChg>
        <pc:spChg chg="del">
          <ac:chgData name="Turgeon Valérie" userId="1b450f87-bfaa-4071-9d8b-ae7ea46261a8" providerId="ADAL" clId="{D94BE840-4E71-4318-AA21-07E3C84FFB34}" dt="2022-09-16T17:59:41.381" v="1354" actId="478"/>
          <ac:spMkLst>
            <pc:docMk/>
            <pc:sldMk cId="3365627381" sldId="375"/>
            <ac:spMk id="7" creationId="{FA0255C6-CF34-4805-936B-59307B5CD688}"/>
          </ac:spMkLst>
        </pc:spChg>
        <pc:spChg chg="add mod">
          <ac:chgData name="Turgeon Valérie" userId="1b450f87-bfaa-4071-9d8b-ae7ea46261a8" providerId="ADAL" clId="{D94BE840-4E71-4318-AA21-07E3C84FFB34}" dt="2022-09-16T18:04:35.074" v="1716" actId="1037"/>
          <ac:spMkLst>
            <pc:docMk/>
            <pc:sldMk cId="3365627381" sldId="375"/>
            <ac:spMk id="8" creationId="{CDA6132C-1DCC-4CE0-830F-9FDF1B70AE4F}"/>
          </ac:spMkLst>
        </pc:spChg>
        <pc:spChg chg="add mod">
          <ac:chgData name="Turgeon Valérie" userId="1b450f87-bfaa-4071-9d8b-ae7ea46261a8" providerId="ADAL" clId="{D94BE840-4E71-4318-AA21-07E3C84FFB34}" dt="2022-09-16T18:04:35.074" v="1716" actId="1037"/>
          <ac:spMkLst>
            <pc:docMk/>
            <pc:sldMk cId="3365627381" sldId="375"/>
            <ac:spMk id="9" creationId="{BAA28888-A05D-464E-B146-AE991EC2192F}"/>
          </ac:spMkLst>
        </pc:spChg>
        <pc:spChg chg="add mod">
          <ac:chgData name="Turgeon Valérie" userId="1b450f87-bfaa-4071-9d8b-ae7ea46261a8" providerId="ADAL" clId="{D94BE840-4E71-4318-AA21-07E3C84FFB34}" dt="2022-09-16T18:04:35.074" v="1716" actId="1037"/>
          <ac:spMkLst>
            <pc:docMk/>
            <pc:sldMk cId="3365627381" sldId="375"/>
            <ac:spMk id="10" creationId="{269E3F68-9356-4E37-BD03-7E158AE81664}"/>
          </ac:spMkLst>
        </pc:spChg>
        <pc:picChg chg="mod">
          <ac:chgData name="Turgeon Valérie" userId="1b450f87-bfaa-4071-9d8b-ae7ea46261a8" providerId="ADAL" clId="{D94BE840-4E71-4318-AA21-07E3C84FFB34}" dt="2022-09-16T18:04:35.074" v="1716" actId="1037"/>
          <ac:picMkLst>
            <pc:docMk/>
            <pc:sldMk cId="3365627381" sldId="375"/>
            <ac:picMk id="5" creationId="{72C19CD1-65B2-4738-B6C9-777BE512BA61}"/>
          </ac:picMkLst>
        </pc:picChg>
        <pc:picChg chg="add mod">
          <ac:chgData name="Turgeon Valérie" userId="1b450f87-bfaa-4071-9d8b-ae7ea46261a8" providerId="ADAL" clId="{D94BE840-4E71-4318-AA21-07E3C84FFB34}" dt="2022-09-16T18:05:26.411" v="1721" actId="1076"/>
          <ac:picMkLst>
            <pc:docMk/>
            <pc:sldMk cId="3365627381" sldId="375"/>
            <ac:picMk id="12" creationId="{D058BCA7-DA10-4796-AF46-3F4AF5B7FE4F}"/>
          </ac:picMkLst>
        </pc:picChg>
      </pc:sldChg>
      <pc:sldChg chg="addSp delSp modSp new mod">
        <pc:chgData name="Turgeon Valérie" userId="1b450f87-bfaa-4071-9d8b-ae7ea46261a8" providerId="ADAL" clId="{D94BE840-4E71-4318-AA21-07E3C84FFB34}" dt="2022-09-21T11:55:01.696" v="2664" actId="478"/>
        <pc:sldMkLst>
          <pc:docMk/>
          <pc:sldMk cId="2586174868" sldId="376"/>
        </pc:sldMkLst>
        <pc:spChg chg="mod">
          <ac:chgData name="Turgeon Valérie" userId="1b450f87-bfaa-4071-9d8b-ae7ea46261a8" providerId="ADAL" clId="{D94BE840-4E71-4318-AA21-07E3C84FFB34}" dt="2022-09-16T18:42:20.608" v="2185" actId="207"/>
          <ac:spMkLst>
            <pc:docMk/>
            <pc:sldMk cId="2586174868" sldId="376"/>
            <ac:spMk id="2" creationId="{F1AE6D46-E6D1-432E-8ED2-1F77392FFD50}"/>
          </ac:spMkLst>
        </pc:spChg>
        <pc:spChg chg="mod">
          <ac:chgData name="Turgeon Valérie" userId="1b450f87-bfaa-4071-9d8b-ae7ea46261a8" providerId="ADAL" clId="{D94BE840-4E71-4318-AA21-07E3C84FFB34}" dt="2022-09-21T11:43:21.283" v="2498" actId="20577"/>
          <ac:spMkLst>
            <pc:docMk/>
            <pc:sldMk cId="2586174868" sldId="376"/>
            <ac:spMk id="3" creationId="{7DE5D84D-32E0-4CB6-9A44-8D59B721CF2C}"/>
          </ac:spMkLst>
        </pc:spChg>
        <pc:picChg chg="add del mod">
          <ac:chgData name="Turgeon Valérie" userId="1b450f87-bfaa-4071-9d8b-ae7ea46261a8" providerId="ADAL" clId="{D94BE840-4E71-4318-AA21-07E3C84FFB34}" dt="2022-09-21T10:54:36.704" v="2300" actId="478"/>
          <ac:picMkLst>
            <pc:docMk/>
            <pc:sldMk cId="2586174868" sldId="376"/>
            <ac:picMk id="5" creationId="{D2E21752-AF80-4ED9-9A35-0560B6DEE5E8}"/>
          </ac:picMkLst>
        </pc:picChg>
        <pc:picChg chg="add mod">
          <ac:chgData name="Turgeon Valérie" userId="1b450f87-bfaa-4071-9d8b-ae7ea46261a8" providerId="ADAL" clId="{D94BE840-4E71-4318-AA21-07E3C84FFB34}" dt="2022-09-21T11:49:36.728" v="2529" actId="1076"/>
          <ac:picMkLst>
            <pc:docMk/>
            <pc:sldMk cId="2586174868" sldId="376"/>
            <ac:picMk id="5" creationId="{DE59605C-60A9-402A-80FA-F4135EB8345F}"/>
          </ac:picMkLst>
        </pc:picChg>
        <pc:picChg chg="add del mod">
          <ac:chgData name="Turgeon Valérie" userId="1b450f87-bfaa-4071-9d8b-ae7ea46261a8" providerId="ADAL" clId="{D94BE840-4E71-4318-AA21-07E3C84FFB34}" dt="2022-09-21T11:46:09.607" v="2526" actId="478"/>
          <ac:picMkLst>
            <pc:docMk/>
            <pc:sldMk cId="2586174868" sldId="376"/>
            <ac:picMk id="6" creationId="{23ACE32E-A143-4CA4-838B-C9CDAA3180D1}"/>
          </ac:picMkLst>
        </pc:picChg>
        <pc:picChg chg="add del mod">
          <ac:chgData name="Turgeon Valérie" userId="1b450f87-bfaa-4071-9d8b-ae7ea46261a8" providerId="ADAL" clId="{D94BE840-4E71-4318-AA21-07E3C84FFB34}" dt="2022-09-21T10:57:00.536" v="2306" actId="478"/>
          <ac:picMkLst>
            <pc:docMk/>
            <pc:sldMk cId="2586174868" sldId="376"/>
            <ac:picMk id="7" creationId="{6792E497-C67F-4D58-8430-137495C2C4BF}"/>
          </ac:picMkLst>
        </pc:picChg>
        <pc:picChg chg="add del mod">
          <ac:chgData name="Turgeon Valérie" userId="1b450f87-bfaa-4071-9d8b-ae7ea46261a8" providerId="ADAL" clId="{D94BE840-4E71-4318-AA21-07E3C84FFB34}" dt="2022-09-21T11:55:01.696" v="2664" actId="478"/>
          <ac:picMkLst>
            <pc:docMk/>
            <pc:sldMk cId="2586174868" sldId="376"/>
            <ac:picMk id="7" creationId="{FFC1C1A4-0BA0-48F1-9F0A-7498E6866CB8}"/>
          </ac:picMkLst>
        </pc:picChg>
      </pc:sldChg>
      <pc:sldChg chg="addSp delSp modSp add mod">
        <pc:chgData name="Turgeon Valérie" userId="1b450f87-bfaa-4071-9d8b-ae7ea46261a8" providerId="ADAL" clId="{D94BE840-4E71-4318-AA21-07E3C84FFB34}" dt="2022-09-21T11:52:18.984" v="2561" actId="478"/>
        <pc:sldMkLst>
          <pc:docMk/>
          <pc:sldMk cId="967520462" sldId="377"/>
        </pc:sldMkLst>
        <pc:spChg chg="mod">
          <ac:chgData name="Turgeon Valérie" userId="1b450f87-bfaa-4071-9d8b-ae7ea46261a8" providerId="ADAL" clId="{D94BE840-4E71-4318-AA21-07E3C84FFB34}" dt="2022-09-16T18:42:32.617" v="2188" actId="114"/>
          <ac:spMkLst>
            <pc:docMk/>
            <pc:sldMk cId="967520462" sldId="377"/>
            <ac:spMk id="2" creationId="{F1AE6D46-E6D1-432E-8ED2-1F77392FFD50}"/>
          </ac:spMkLst>
        </pc:spChg>
        <pc:spChg chg="mod">
          <ac:chgData name="Turgeon Valérie" userId="1b450f87-bfaa-4071-9d8b-ae7ea46261a8" providerId="ADAL" clId="{D94BE840-4E71-4318-AA21-07E3C84FFB34}" dt="2022-09-21T11:50:01.224" v="2540" actId="20577"/>
          <ac:spMkLst>
            <pc:docMk/>
            <pc:sldMk cId="967520462" sldId="377"/>
            <ac:spMk id="3" creationId="{7DE5D84D-32E0-4CB6-9A44-8D59B721CF2C}"/>
          </ac:spMkLst>
        </pc:spChg>
        <pc:spChg chg="add del mod">
          <ac:chgData name="Turgeon Valérie" userId="1b450f87-bfaa-4071-9d8b-ae7ea46261a8" providerId="ADAL" clId="{D94BE840-4E71-4318-AA21-07E3C84FFB34}" dt="2022-09-16T18:41:29.342" v="2179" actId="478"/>
          <ac:spMkLst>
            <pc:docMk/>
            <pc:sldMk cId="967520462" sldId="377"/>
            <ac:spMk id="7" creationId="{72912E39-1BB4-4C5A-A863-FD766E11B3E2}"/>
          </ac:spMkLst>
        </pc:spChg>
        <pc:spChg chg="add mod">
          <ac:chgData name="Turgeon Valérie" userId="1b450f87-bfaa-4071-9d8b-ae7ea46261a8" providerId="ADAL" clId="{D94BE840-4E71-4318-AA21-07E3C84FFB34}" dt="2022-09-16T18:41:53.854" v="2182" actId="208"/>
          <ac:spMkLst>
            <pc:docMk/>
            <pc:sldMk cId="967520462" sldId="377"/>
            <ac:spMk id="8" creationId="{AF084E81-1ADC-4B67-8A4C-D47720F2CE8B}"/>
          </ac:spMkLst>
        </pc:spChg>
        <pc:spChg chg="add mod">
          <ac:chgData name="Turgeon Valérie" userId="1b450f87-bfaa-4071-9d8b-ae7ea46261a8" providerId="ADAL" clId="{D94BE840-4E71-4318-AA21-07E3C84FFB34}" dt="2022-09-16T18:42:03.068" v="2184" actId="1076"/>
          <ac:spMkLst>
            <pc:docMk/>
            <pc:sldMk cId="967520462" sldId="377"/>
            <ac:spMk id="9" creationId="{816CBC6B-DCC3-4541-BAFF-A7BE85C232D3}"/>
          </ac:spMkLst>
        </pc:spChg>
        <pc:spChg chg="add del">
          <ac:chgData name="Turgeon Valérie" userId="1b450f87-bfaa-4071-9d8b-ae7ea46261a8" providerId="ADAL" clId="{D94BE840-4E71-4318-AA21-07E3C84FFB34}" dt="2022-09-21T11:50:15.581" v="2544" actId="22"/>
          <ac:spMkLst>
            <pc:docMk/>
            <pc:sldMk cId="967520462" sldId="377"/>
            <ac:spMk id="10" creationId="{0F53540E-EDA0-4733-A02D-239EC04497E5}"/>
          </ac:spMkLst>
        </pc:spChg>
        <pc:picChg chg="del mod">
          <ac:chgData name="Turgeon Valérie" userId="1b450f87-bfaa-4071-9d8b-ae7ea46261a8" providerId="ADAL" clId="{D94BE840-4E71-4318-AA21-07E3C84FFB34}" dt="2022-09-21T11:50:12.206" v="2542" actId="478"/>
          <ac:picMkLst>
            <pc:docMk/>
            <pc:sldMk cId="967520462" sldId="377"/>
            <ac:picMk id="5" creationId="{D2E21752-AF80-4ED9-9A35-0560B6DEE5E8}"/>
          </ac:picMkLst>
        </pc:picChg>
        <pc:picChg chg="add del mod">
          <ac:chgData name="Turgeon Valérie" userId="1b450f87-bfaa-4071-9d8b-ae7ea46261a8" providerId="ADAL" clId="{D94BE840-4E71-4318-AA21-07E3C84FFB34}" dt="2022-09-21T11:52:18.984" v="2561" actId="478"/>
          <ac:picMkLst>
            <pc:docMk/>
            <pc:sldMk cId="967520462" sldId="377"/>
            <ac:picMk id="6" creationId="{EA289EA2-B719-43A3-8F74-390CB7D3FEDF}"/>
          </ac:picMkLst>
        </pc:picChg>
        <pc:picChg chg="add mod">
          <ac:chgData name="Turgeon Valérie" userId="1b450f87-bfaa-4071-9d8b-ae7ea46261a8" providerId="ADAL" clId="{D94BE840-4E71-4318-AA21-07E3C84FFB34}" dt="2022-09-21T11:50:25.039" v="2545"/>
          <ac:picMkLst>
            <pc:docMk/>
            <pc:sldMk cId="967520462" sldId="377"/>
            <ac:picMk id="11" creationId="{99D520C2-6751-43AA-97B4-C36668A5742A}"/>
          </ac:picMkLst>
        </pc:picChg>
      </pc:sldChg>
      <pc:sldChg chg="addSp delSp modSp add mod addCm">
        <pc:chgData name="Turgeon Valérie" userId="1b450f87-bfaa-4071-9d8b-ae7ea46261a8" providerId="ADAL" clId="{D94BE840-4E71-4318-AA21-07E3C84FFB34}" dt="2022-09-21T11:56:44.791" v="2794" actId="14100"/>
        <pc:sldMkLst>
          <pc:docMk/>
          <pc:sldMk cId="1186727997" sldId="378"/>
        </pc:sldMkLst>
        <pc:spChg chg="mod">
          <ac:chgData name="Turgeon Valérie" userId="1b450f87-bfaa-4071-9d8b-ae7ea46261a8" providerId="ADAL" clId="{D94BE840-4E71-4318-AA21-07E3C84FFB34}" dt="2022-09-16T18:47:16.714" v="2269" actId="114"/>
          <ac:spMkLst>
            <pc:docMk/>
            <pc:sldMk cId="1186727997" sldId="378"/>
            <ac:spMk id="3" creationId="{7DE5D84D-32E0-4CB6-9A44-8D59B721CF2C}"/>
          </ac:spMkLst>
        </pc:spChg>
        <pc:spChg chg="mod">
          <ac:chgData name="Turgeon Valérie" userId="1b450f87-bfaa-4071-9d8b-ae7ea46261a8" providerId="ADAL" clId="{D94BE840-4E71-4318-AA21-07E3C84FFB34}" dt="2022-09-21T11:56:44.791" v="2794" actId="14100"/>
          <ac:spMkLst>
            <pc:docMk/>
            <pc:sldMk cId="1186727997" sldId="378"/>
            <ac:spMk id="8" creationId="{AF084E81-1ADC-4B67-8A4C-D47720F2CE8B}"/>
          </ac:spMkLst>
        </pc:spChg>
        <pc:spChg chg="del mod">
          <ac:chgData name="Turgeon Valérie" userId="1b450f87-bfaa-4071-9d8b-ae7ea46261a8" providerId="ADAL" clId="{D94BE840-4E71-4318-AA21-07E3C84FFB34}" dt="2022-09-21T11:56:14.557" v="2734" actId="478"/>
          <ac:spMkLst>
            <pc:docMk/>
            <pc:sldMk cId="1186727997" sldId="378"/>
            <ac:spMk id="9" creationId="{816CBC6B-DCC3-4541-BAFF-A7BE85C232D3}"/>
          </ac:spMkLst>
        </pc:spChg>
        <pc:picChg chg="add del mod ord">
          <ac:chgData name="Turgeon Valérie" userId="1b450f87-bfaa-4071-9d8b-ae7ea46261a8" providerId="ADAL" clId="{D94BE840-4E71-4318-AA21-07E3C84FFB34}" dt="2022-09-21T11:55:22.917" v="2669" actId="478"/>
          <ac:picMkLst>
            <pc:docMk/>
            <pc:sldMk cId="1186727997" sldId="378"/>
            <ac:picMk id="5" creationId="{97053A2F-5DD1-4E84-B9C3-5029106FE6E1}"/>
          </ac:picMkLst>
        </pc:picChg>
        <pc:picChg chg="del">
          <ac:chgData name="Turgeon Valérie" userId="1b450f87-bfaa-4071-9d8b-ae7ea46261a8" providerId="ADAL" clId="{D94BE840-4E71-4318-AA21-07E3C84FFB34}" dt="2022-09-16T18:47:18.726" v="2270" actId="478"/>
          <ac:picMkLst>
            <pc:docMk/>
            <pc:sldMk cId="1186727997" sldId="378"/>
            <ac:picMk id="5" creationId="{D2E21752-AF80-4ED9-9A35-0560B6DEE5E8}"/>
          </ac:picMkLst>
        </pc:picChg>
        <pc:picChg chg="del mod">
          <ac:chgData name="Turgeon Valérie" userId="1b450f87-bfaa-4071-9d8b-ae7ea46261a8" providerId="ADAL" clId="{D94BE840-4E71-4318-AA21-07E3C84FFB34}" dt="2022-09-21T11:53:42.737" v="2586" actId="478"/>
          <ac:picMkLst>
            <pc:docMk/>
            <pc:sldMk cId="1186727997" sldId="378"/>
            <ac:picMk id="6" creationId="{EA289EA2-B719-43A3-8F74-390CB7D3FEDF}"/>
          </ac:picMkLst>
        </pc:picChg>
        <pc:picChg chg="add del mod">
          <ac:chgData name="Turgeon Valérie" userId="1b450f87-bfaa-4071-9d8b-ae7ea46261a8" providerId="ADAL" clId="{D94BE840-4E71-4318-AA21-07E3C84FFB34}" dt="2022-09-21T11:55:15.378" v="2665" actId="478"/>
          <ac:picMkLst>
            <pc:docMk/>
            <pc:sldMk cId="1186727997" sldId="378"/>
            <ac:picMk id="7" creationId="{B2EFFFDB-EB52-48DC-845F-4C95F8622821}"/>
          </ac:picMkLst>
        </pc:picChg>
        <pc:picChg chg="add mod">
          <ac:chgData name="Turgeon Valérie" userId="1b450f87-bfaa-4071-9d8b-ae7ea46261a8" providerId="ADAL" clId="{D94BE840-4E71-4318-AA21-07E3C84FFB34}" dt="2022-09-21T11:55:19.754" v="2667" actId="1076"/>
          <ac:picMkLst>
            <pc:docMk/>
            <pc:sldMk cId="1186727997" sldId="378"/>
            <ac:picMk id="10" creationId="{FFA8FE75-F979-4F70-B11F-914FAADB22D9}"/>
          </ac:picMkLst>
        </pc:picChg>
        <pc:picChg chg="add mod ord">
          <ac:chgData name="Turgeon Valérie" userId="1b450f87-bfaa-4071-9d8b-ae7ea46261a8" providerId="ADAL" clId="{D94BE840-4E71-4318-AA21-07E3C84FFB34}" dt="2022-09-21T11:56:31.325" v="2739" actId="14100"/>
          <ac:picMkLst>
            <pc:docMk/>
            <pc:sldMk cId="1186727997" sldId="378"/>
            <ac:picMk id="12" creationId="{48D1C45C-FC90-4256-9EB9-A7CC70196A7C}"/>
          </ac:picMkLst>
        </pc:picChg>
      </pc:sldChg>
      <pc:sldChg chg="addSp delSp modSp mod">
        <pc:chgData name="Turgeon Valérie" userId="1b450f87-bfaa-4071-9d8b-ae7ea46261a8" providerId="ADAL" clId="{D94BE840-4E71-4318-AA21-07E3C84FFB34}" dt="2022-09-21T11:43:01.042" v="2473" actId="21"/>
        <pc:sldMkLst>
          <pc:docMk/>
          <pc:sldMk cId="4232638857" sldId="379"/>
        </pc:sldMkLst>
        <pc:spChg chg="mod">
          <ac:chgData name="Turgeon Valérie" userId="1b450f87-bfaa-4071-9d8b-ae7ea46261a8" providerId="ADAL" clId="{D94BE840-4E71-4318-AA21-07E3C84FFB34}" dt="2022-09-21T11:39:58.072" v="2458" actId="20577"/>
          <ac:spMkLst>
            <pc:docMk/>
            <pc:sldMk cId="4232638857" sldId="379"/>
            <ac:spMk id="5" creationId="{2FF3B38F-F5C9-492C-96FC-325D4D4BC25E}"/>
          </ac:spMkLst>
        </pc:spChg>
        <pc:spChg chg="add mod">
          <ac:chgData name="Turgeon Valérie" userId="1b450f87-bfaa-4071-9d8b-ae7ea46261a8" providerId="ADAL" clId="{D94BE840-4E71-4318-AA21-07E3C84FFB34}" dt="2022-09-21T11:41:38.968" v="2470" actId="1582"/>
          <ac:spMkLst>
            <pc:docMk/>
            <pc:sldMk cId="4232638857" sldId="379"/>
            <ac:spMk id="6" creationId="{A9A0D8B9-590C-4F1D-B5DF-F3895A19965B}"/>
          </ac:spMkLst>
        </pc:spChg>
        <pc:spChg chg="add mod">
          <ac:chgData name="Turgeon Valérie" userId="1b450f87-bfaa-4071-9d8b-ae7ea46261a8" providerId="ADAL" clId="{D94BE840-4E71-4318-AA21-07E3C84FFB34}" dt="2022-09-21T11:41:22.773" v="2469" actId="1582"/>
          <ac:spMkLst>
            <pc:docMk/>
            <pc:sldMk cId="4232638857" sldId="379"/>
            <ac:spMk id="7" creationId="{A04132D5-A52D-40B6-BF39-0A404AC99C17}"/>
          </ac:spMkLst>
        </pc:spChg>
        <pc:picChg chg="add mod">
          <ac:chgData name="Turgeon Valérie" userId="1b450f87-bfaa-4071-9d8b-ae7ea46261a8" providerId="ADAL" clId="{D94BE840-4E71-4318-AA21-07E3C84FFB34}" dt="2022-09-21T11:40:05.572" v="2461" actId="14100"/>
          <ac:picMkLst>
            <pc:docMk/>
            <pc:sldMk cId="4232638857" sldId="379"/>
            <ac:picMk id="3" creationId="{FD378A33-772D-4617-BC53-030627CB7E5C}"/>
          </ac:picMkLst>
        </pc:picChg>
        <pc:picChg chg="add del mod">
          <ac:chgData name="Turgeon Valérie" userId="1b450f87-bfaa-4071-9d8b-ae7ea46261a8" providerId="ADAL" clId="{D94BE840-4E71-4318-AA21-07E3C84FFB34}" dt="2022-09-21T11:43:01.042" v="2473" actId="21"/>
          <ac:picMkLst>
            <pc:docMk/>
            <pc:sldMk cId="4232638857" sldId="379"/>
            <ac:picMk id="9" creationId="{CD04CB8F-FF4B-4325-9A9F-E73A682BAB25}"/>
          </ac:picMkLst>
        </pc:picChg>
      </pc:sldChg>
      <pc:sldChg chg="modSp add mod ord">
        <pc:chgData name="Turgeon Valérie" userId="1b450f87-bfaa-4071-9d8b-ae7ea46261a8" providerId="ADAL" clId="{D94BE840-4E71-4318-AA21-07E3C84FFB34}" dt="2022-09-21T11:53:36.592" v="2584" actId="1037"/>
        <pc:sldMkLst>
          <pc:docMk/>
          <pc:sldMk cId="3266305485" sldId="380"/>
        </pc:sldMkLst>
        <pc:spChg chg="mod">
          <ac:chgData name="Turgeon Valérie" userId="1b450f87-bfaa-4071-9d8b-ae7ea46261a8" providerId="ADAL" clId="{D94BE840-4E71-4318-AA21-07E3C84FFB34}" dt="2022-09-21T11:51:57.415" v="2560" actId="20577"/>
          <ac:spMkLst>
            <pc:docMk/>
            <pc:sldMk cId="3266305485" sldId="380"/>
            <ac:spMk id="4" creationId="{F7DFD970-E7B6-45D6-A25A-E6FC892E297A}"/>
          </ac:spMkLst>
        </pc:spChg>
        <pc:spChg chg="mod">
          <ac:chgData name="Turgeon Valérie" userId="1b450f87-bfaa-4071-9d8b-ae7ea46261a8" providerId="ADAL" clId="{D94BE840-4E71-4318-AA21-07E3C84FFB34}" dt="2022-09-21T11:53:36.592" v="2584" actId="1037"/>
          <ac:spMkLst>
            <pc:docMk/>
            <pc:sldMk cId="3266305485" sldId="380"/>
            <ac:spMk id="7" creationId="{A04132D5-A52D-40B6-BF39-0A404AC99C17}"/>
          </ac:spMkLst>
        </pc:spChg>
      </pc:sldChg>
      <pc:sldChg chg="add del ord">
        <pc:chgData name="Turgeon Valérie" userId="1b450f87-bfaa-4071-9d8b-ae7ea46261a8" providerId="ADAL" clId="{D94BE840-4E71-4318-AA21-07E3C84FFB34}" dt="2022-09-21T12:06:34.711" v="2996" actId="2696"/>
        <pc:sldMkLst>
          <pc:docMk/>
          <pc:sldMk cId="279727849" sldId="381"/>
        </pc:sldMkLst>
      </pc:sldChg>
      <pc:sldChg chg="addSp delSp modSp add mod">
        <pc:chgData name="Turgeon Valérie" userId="1b450f87-bfaa-4071-9d8b-ae7ea46261a8" providerId="ADAL" clId="{D94BE840-4E71-4318-AA21-07E3C84FFB34}" dt="2022-09-21T12:09:39.583" v="3102" actId="1038"/>
        <pc:sldMkLst>
          <pc:docMk/>
          <pc:sldMk cId="3635558479" sldId="381"/>
        </pc:sldMkLst>
        <pc:spChg chg="mod">
          <ac:chgData name="Turgeon Valérie" userId="1b450f87-bfaa-4071-9d8b-ae7ea46261a8" providerId="ADAL" clId="{D94BE840-4E71-4318-AA21-07E3C84FFB34}" dt="2022-09-21T12:06:48.382" v="3015" actId="20577"/>
          <ac:spMkLst>
            <pc:docMk/>
            <pc:sldMk cId="3635558479" sldId="381"/>
            <ac:spMk id="4" creationId="{F7DFD970-E7B6-45D6-A25A-E6FC892E297A}"/>
          </ac:spMkLst>
        </pc:spChg>
        <pc:spChg chg="mod">
          <ac:chgData name="Turgeon Valérie" userId="1b450f87-bfaa-4071-9d8b-ae7ea46261a8" providerId="ADAL" clId="{D94BE840-4E71-4318-AA21-07E3C84FFB34}" dt="2022-09-21T12:08:41.525" v="3091" actId="108"/>
          <ac:spMkLst>
            <pc:docMk/>
            <pc:sldMk cId="3635558479" sldId="381"/>
            <ac:spMk id="5" creationId="{2FF3B38F-F5C9-492C-96FC-325D4D4BC25E}"/>
          </ac:spMkLst>
        </pc:spChg>
        <pc:spChg chg="mod">
          <ac:chgData name="Turgeon Valérie" userId="1b450f87-bfaa-4071-9d8b-ae7ea46261a8" providerId="ADAL" clId="{D94BE840-4E71-4318-AA21-07E3C84FFB34}" dt="2022-09-21T12:09:39.583" v="3102" actId="1038"/>
          <ac:spMkLst>
            <pc:docMk/>
            <pc:sldMk cId="3635558479" sldId="381"/>
            <ac:spMk id="6" creationId="{A9A0D8B9-590C-4F1D-B5DF-F3895A19965B}"/>
          </ac:spMkLst>
        </pc:spChg>
        <pc:spChg chg="mod">
          <ac:chgData name="Turgeon Valérie" userId="1b450f87-bfaa-4071-9d8b-ae7ea46261a8" providerId="ADAL" clId="{D94BE840-4E71-4318-AA21-07E3C84FFB34}" dt="2022-09-21T12:09:34.987" v="3098" actId="14100"/>
          <ac:spMkLst>
            <pc:docMk/>
            <pc:sldMk cId="3635558479" sldId="381"/>
            <ac:spMk id="7" creationId="{A04132D5-A52D-40B6-BF39-0A404AC99C17}"/>
          </ac:spMkLst>
        </pc:spChg>
        <pc:picChg chg="del">
          <ac:chgData name="Turgeon Valérie" userId="1b450f87-bfaa-4071-9d8b-ae7ea46261a8" providerId="ADAL" clId="{D94BE840-4E71-4318-AA21-07E3C84FFB34}" dt="2022-09-21T12:07:03.980" v="3033" actId="478"/>
          <ac:picMkLst>
            <pc:docMk/>
            <pc:sldMk cId="3635558479" sldId="381"/>
            <ac:picMk id="3" creationId="{FD378A33-772D-4617-BC53-030627CB7E5C}"/>
          </ac:picMkLst>
        </pc:picChg>
        <pc:picChg chg="add del mod ord">
          <ac:chgData name="Turgeon Valérie" userId="1b450f87-bfaa-4071-9d8b-ae7ea46261a8" providerId="ADAL" clId="{D94BE840-4E71-4318-AA21-07E3C84FFB34}" dt="2022-09-21T12:09:11.814" v="3092" actId="478"/>
          <ac:picMkLst>
            <pc:docMk/>
            <pc:sldMk cId="3635558479" sldId="381"/>
            <ac:picMk id="8" creationId="{DD53F6B1-F2FF-4D28-A229-FC7A6F1EB579}"/>
          </ac:picMkLst>
        </pc:picChg>
        <pc:picChg chg="add mod ord">
          <ac:chgData name="Turgeon Valérie" userId="1b450f87-bfaa-4071-9d8b-ae7ea46261a8" providerId="ADAL" clId="{D94BE840-4E71-4318-AA21-07E3C84FFB34}" dt="2022-09-21T12:09:23.704" v="3096" actId="1076"/>
          <ac:picMkLst>
            <pc:docMk/>
            <pc:sldMk cId="3635558479" sldId="381"/>
            <ac:picMk id="10" creationId="{7897EF57-5570-47A9-9794-E172206E6E6C}"/>
          </ac:picMkLst>
        </pc:picChg>
      </pc:sldChg>
      <pc:sldChg chg="addSp delSp modSp new mod">
        <pc:chgData name="Turgeon Valérie" userId="1b450f87-bfaa-4071-9d8b-ae7ea46261a8" providerId="ADAL" clId="{D94BE840-4E71-4318-AA21-07E3C84FFB34}" dt="2022-09-21T12:11:48.182" v="3115" actId="1076"/>
        <pc:sldMkLst>
          <pc:docMk/>
          <pc:sldMk cId="422083967" sldId="382"/>
        </pc:sldMkLst>
        <pc:spChg chg="mod">
          <ac:chgData name="Turgeon Valérie" userId="1b450f87-bfaa-4071-9d8b-ae7ea46261a8" providerId="ADAL" clId="{D94BE840-4E71-4318-AA21-07E3C84FFB34}" dt="2022-09-21T12:10:51.440" v="3106"/>
          <ac:spMkLst>
            <pc:docMk/>
            <pc:sldMk cId="422083967" sldId="382"/>
            <ac:spMk id="2" creationId="{E62D2A63-E966-4651-9542-ECF967BA4568}"/>
          </ac:spMkLst>
        </pc:spChg>
        <pc:spChg chg="add del mod">
          <ac:chgData name="Turgeon Valérie" userId="1b450f87-bfaa-4071-9d8b-ae7ea46261a8" providerId="ADAL" clId="{D94BE840-4E71-4318-AA21-07E3C84FFB34}" dt="2022-09-21T12:11:32.851" v="3113"/>
          <ac:spMkLst>
            <pc:docMk/>
            <pc:sldMk cId="422083967" sldId="382"/>
            <ac:spMk id="8" creationId="{8FB2F0A6-F723-4E23-ACEA-BC3787A85FBD}"/>
          </ac:spMkLst>
        </pc:spChg>
        <pc:spChg chg="add mod">
          <ac:chgData name="Turgeon Valérie" userId="1b450f87-bfaa-4071-9d8b-ae7ea46261a8" providerId="ADAL" clId="{D94BE840-4E71-4318-AA21-07E3C84FFB34}" dt="2022-09-21T12:11:48.182" v="3115" actId="1076"/>
          <ac:spMkLst>
            <pc:docMk/>
            <pc:sldMk cId="422083967" sldId="382"/>
            <ac:spMk id="9" creationId="{1C99504E-F3E0-444D-A5BB-BBA2C4543848}"/>
          </ac:spMkLst>
        </pc:spChg>
        <pc:picChg chg="add mod">
          <ac:chgData name="Turgeon Valérie" userId="1b450f87-bfaa-4071-9d8b-ae7ea46261a8" providerId="ADAL" clId="{D94BE840-4E71-4318-AA21-07E3C84FFB34}" dt="2022-09-21T12:10:42.484" v="3105" actId="1076"/>
          <ac:picMkLst>
            <pc:docMk/>
            <pc:sldMk cId="422083967" sldId="382"/>
            <ac:picMk id="5" creationId="{1E4E8563-079B-41C6-81B8-EB17F1D816F2}"/>
          </ac:picMkLst>
        </pc:picChg>
        <pc:picChg chg="add mod">
          <ac:chgData name="Turgeon Valérie" userId="1b450f87-bfaa-4071-9d8b-ae7ea46261a8" providerId="ADAL" clId="{D94BE840-4E71-4318-AA21-07E3C84FFB34}" dt="2022-09-21T12:11:20.131" v="3110" actId="1076"/>
          <ac:picMkLst>
            <pc:docMk/>
            <pc:sldMk cId="422083967" sldId="382"/>
            <ac:picMk id="7" creationId="{6745DBAD-32AF-4D02-B689-0D0DC0999D9B}"/>
          </ac:picMkLst>
        </pc:picChg>
      </pc:sldChg>
      <pc:sldChg chg="modSp new del mod">
        <pc:chgData name="Turgeon Valérie" userId="1b450f87-bfaa-4071-9d8b-ae7ea46261a8" providerId="ADAL" clId="{D94BE840-4E71-4318-AA21-07E3C84FFB34}" dt="2022-09-21T12:20:19.400" v="3403" actId="47"/>
        <pc:sldMkLst>
          <pc:docMk/>
          <pc:sldMk cId="3178246529" sldId="383"/>
        </pc:sldMkLst>
        <pc:spChg chg="mod">
          <ac:chgData name="Turgeon Valérie" userId="1b450f87-bfaa-4071-9d8b-ae7ea46261a8" providerId="ADAL" clId="{D94BE840-4E71-4318-AA21-07E3C84FFB34}" dt="2022-09-21T12:20:07.296" v="3399" actId="20577"/>
          <ac:spMkLst>
            <pc:docMk/>
            <pc:sldMk cId="3178246529" sldId="383"/>
            <ac:spMk id="2" creationId="{E53FBFFE-A130-46CC-82CE-A447263F0309}"/>
          </ac:spMkLst>
        </pc:spChg>
      </pc:sldChg>
      <pc:sldChg chg="addSp delSp modSp add mod ord">
        <pc:chgData name="Turgeon Valérie" userId="1b450f87-bfaa-4071-9d8b-ae7ea46261a8" providerId="ADAL" clId="{D94BE840-4E71-4318-AA21-07E3C84FFB34}" dt="2022-09-21T12:22:21.469" v="3522" actId="14100"/>
        <pc:sldMkLst>
          <pc:docMk/>
          <pc:sldMk cId="1937970713" sldId="384"/>
        </pc:sldMkLst>
        <pc:spChg chg="mod">
          <ac:chgData name="Turgeon Valérie" userId="1b450f87-bfaa-4071-9d8b-ae7ea46261a8" providerId="ADAL" clId="{D94BE840-4E71-4318-AA21-07E3C84FFB34}" dt="2022-09-21T12:20:30.942" v="3413" actId="20577"/>
          <ac:spMkLst>
            <pc:docMk/>
            <pc:sldMk cId="1937970713" sldId="384"/>
            <ac:spMk id="4" creationId="{F7DFD970-E7B6-45D6-A25A-E6FC892E297A}"/>
          </ac:spMkLst>
        </pc:spChg>
        <pc:spChg chg="mod">
          <ac:chgData name="Turgeon Valérie" userId="1b450f87-bfaa-4071-9d8b-ae7ea46261a8" providerId="ADAL" clId="{D94BE840-4E71-4318-AA21-07E3C84FFB34}" dt="2022-09-21T12:22:21.469" v="3522" actId="14100"/>
          <ac:spMkLst>
            <pc:docMk/>
            <pc:sldMk cId="1937970713" sldId="384"/>
            <ac:spMk id="5" creationId="{2FF3B38F-F5C9-492C-96FC-325D4D4BC25E}"/>
          </ac:spMkLst>
        </pc:spChg>
        <pc:spChg chg="mod">
          <ac:chgData name="Turgeon Valérie" userId="1b450f87-bfaa-4071-9d8b-ae7ea46261a8" providerId="ADAL" clId="{D94BE840-4E71-4318-AA21-07E3C84FFB34}" dt="2022-09-21T12:22:05.959" v="3520" actId="1038"/>
          <ac:spMkLst>
            <pc:docMk/>
            <pc:sldMk cId="1937970713" sldId="384"/>
            <ac:spMk id="6" creationId="{A9A0D8B9-590C-4F1D-B5DF-F3895A19965B}"/>
          </ac:spMkLst>
        </pc:spChg>
        <pc:spChg chg="mod">
          <ac:chgData name="Turgeon Valérie" userId="1b450f87-bfaa-4071-9d8b-ae7ea46261a8" providerId="ADAL" clId="{D94BE840-4E71-4318-AA21-07E3C84FFB34}" dt="2022-09-21T12:22:13.064" v="3521" actId="1076"/>
          <ac:spMkLst>
            <pc:docMk/>
            <pc:sldMk cId="1937970713" sldId="384"/>
            <ac:spMk id="7" creationId="{A04132D5-A52D-40B6-BF39-0A404AC99C17}"/>
          </ac:spMkLst>
        </pc:spChg>
        <pc:picChg chg="add mod ord">
          <ac:chgData name="Turgeon Valérie" userId="1b450f87-bfaa-4071-9d8b-ae7ea46261a8" providerId="ADAL" clId="{D94BE840-4E71-4318-AA21-07E3C84FFB34}" dt="2022-09-21T12:21:53.861" v="3510" actId="1076"/>
          <ac:picMkLst>
            <pc:docMk/>
            <pc:sldMk cId="1937970713" sldId="384"/>
            <ac:picMk id="3" creationId="{DAE6F0D3-FE1D-41E3-A035-38B5134E0ED5}"/>
          </ac:picMkLst>
        </pc:picChg>
        <pc:picChg chg="del mod">
          <ac:chgData name="Turgeon Valérie" userId="1b450f87-bfaa-4071-9d8b-ae7ea46261a8" providerId="ADAL" clId="{D94BE840-4E71-4318-AA21-07E3C84FFB34}" dt="2022-09-21T12:21:23.124" v="3507" actId="478"/>
          <ac:picMkLst>
            <pc:docMk/>
            <pc:sldMk cId="1937970713" sldId="384"/>
            <ac:picMk id="10" creationId="{7897EF57-5570-47A9-9794-E172206E6E6C}"/>
          </ac:picMkLst>
        </pc:picChg>
      </pc:sldChg>
      <pc:sldChg chg="addSp delSp modSp add mod">
        <pc:chgData name="Turgeon Valérie" userId="1b450f87-bfaa-4071-9d8b-ae7ea46261a8" providerId="ADAL" clId="{D94BE840-4E71-4318-AA21-07E3C84FFB34}" dt="2022-09-21T12:23:24.120" v="3530" actId="478"/>
        <pc:sldMkLst>
          <pc:docMk/>
          <pc:sldMk cId="3254115481" sldId="385"/>
        </pc:sldMkLst>
        <pc:spChg chg="del">
          <ac:chgData name="Turgeon Valérie" userId="1b450f87-bfaa-4071-9d8b-ae7ea46261a8" providerId="ADAL" clId="{D94BE840-4E71-4318-AA21-07E3C84FFB34}" dt="2022-09-21T12:23:24.120" v="3530" actId="478"/>
          <ac:spMkLst>
            <pc:docMk/>
            <pc:sldMk cId="3254115481" sldId="385"/>
            <ac:spMk id="6" creationId="{A9A0D8B9-590C-4F1D-B5DF-F3895A19965B}"/>
          </ac:spMkLst>
        </pc:spChg>
        <pc:spChg chg="mod">
          <ac:chgData name="Turgeon Valérie" userId="1b450f87-bfaa-4071-9d8b-ae7ea46261a8" providerId="ADAL" clId="{D94BE840-4E71-4318-AA21-07E3C84FFB34}" dt="2022-09-21T12:23:19.460" v="3529" actId="14100"/>
          <ac:spMkLst>
            <pc:docMk/>
            <pc:sldMk cId="3254115481" sldId="385"/>
            <ac:spMk id="7" creationId="{A04132D5-A52D-40B6-BF39-0A404AC99C17}"/>
          </ac:spMkLst>
        </pc:spChg>
        <pc:picChg chg="del">
          <ac:chgData name="Turgeon Valérie" userId="1b450f87-bfaa-4071-9d8b-ae7ea46261a8" providerId="ADAL" clId="{D94BE840-4E71-4318-AA21-07E3C84FFB34}" dt="2022-09-21T12:23:05.303" v="3524" actId="478"/>
          <ac:picMkLst>
            <pc:docMk/>
            <pc:sldMk cId="3254115481" sldId="385"/>
            <ac:picMk id="3" creationId="{DAE6F0D3-FE1D-41E3-A035-38B5134E0ED5}"/>
          </ac:picMkLst>
        </pc:picChg>
        <pc:picChg chg="add mod ord">
          <ac:chgData name="Turgeon Valérie" userId="1b450f87-bfaa-4071-9d8b-ae7ea46261a8" providerId="ADAL" clId="{D94BE840-4E71-4318-AA21-07E3C84FFB34}" dt="2022-09-21T12:23:12.777" v="3527" actId="167"/>
          <ac:picMkLst>
            <pc:docMk/>
            <pc:sldMk cId="3254115481" sldId="385"/>
            <ac:picMk id="8" creationId="{F09D6D38-8377-47DD-8D67-A9AE1FA85B79}"/>
          </ac:picMkLst>
        </pc:picChg>
      </pc:sldChg>
      <pc:sldChg chg="addSp modSp add mod">
        <pc:chgData name="Turgeon Valérie" userId="1b450f87-bfaa-4071-9d8b-ae7ea46261a8" providerId="ADAL" clId="{D94BE840-4E71-4318-AA21-07E3C84FFB34}" dt="2022-09-21T12:45:51.038" v="4355" actId="1076"/>
        <pc:sldMkLst>
          <pc:docMk/>
          <pc:sldMk cId="3314406333" sldId="386"/>
        </pc:sldMkLst>
        <pc:spChg chg="mod">
          <ac:chgData name="Turgeon Valérie" userId="1b450f87-bfaa-4071-9d8b-ae7ea46261a8" providerId="ADAL" clId="{D94BE840-4E71-4318-AA21-07E3C84FFB34}" dt="2022-09-21T12:24:21.456" v="3538" actId="20577"/>
          <ac:spMkLst>
            <pc:docMk/>
            <pc:sldMk cId="3314406333" sldId="386"/>
            <ac:spMk id="4" creationId="{F7DFD970-E7B6-45D6-A25A-E6FC892E297A}"/>
          </ac:spMkLst>
        </pc:spChg>
        <pc:spChg chg="mod">
          <ac:chgData name="Turgeon Valérie" userId="1b450f87-bfaa-4071-9d8b-ae7ea46261a8" providerId="ADAL" clId="{D94BE840-4E71-4318-AA21-07E3C84FFB34}" dt="2022-09-21T12:26:24.234" v="3588" actId="20577"/>
          <ac:spMkLst>
            <pc:docMk/>
            <pc:sldMk cId="3314406333" sldId="386"/>
            <ac:spMk id="5" creationId="{2FF3B38F-F5C9-492C-96FC-325D4D4BC25E}"/>
          </ac:spMkLst>
        </pc:spChg>
        <pc:spChg chg="mod">
          <ac:chgData name="Turgeon Valérie" userId="1b450f87-bfaa-4071-9d8b-ae7ea46261a8" providerId="ADAL" clId="{D94BE840-4E71-4318-AA21-07E3C84FFB34}" dt="2022-09-21T12:45:51.038" v="4355" actId="1076"/>
          <ac:spMkLst>
            <pc:docMk/>
            <pc:sldMk cId="3314406333" sldId="386"/>
            <ac:spMk id="7" creationId="{A04132D5-A52D-40B6-BF39-0A404AC99C17}"/>
          </ac:spMkLst>
        </pc:spChg>
        <pc:picChg chg="add mod">
          <ac:chgData name="Turgeon Valérie" userId="1b450f87-bfaa-4071-9d8b-ae7ea46261a8" providerId="ADAL" clId="{D94BE840-4E71-4318-AA21-07E3C84FFB34}" dt="2022-09-21T12:26:28.753" v="3590" actId="1076"/>
          <ac:picMkLst>
            <pc:docMk/>
            <pc:sldMk cId="3314406333" sldId="386"/>
            <ac:picMk id="3" creationId="{0D0F423B-4BA1-49C3-878A-29BBB773542B}"/>
          </ac:picMkLst>
        </pc:picChg>
      </pc:sldChg>
    </pc:docChg>
  </pc:docChgLst>
  <pc:docChgLst>
    <pc:chgData name="Turgeon Valérie" userId="1b450f87-bfaa-4071-9d8b-ae7ea46261a8" providerId="ADAL" clId="{2E7FD3E0-EF17-4A0E-B86E-ABD027A73DBA}"/>
    <pc:docChg chg="delSld">
      <pc:chgData name="Turgeon Valérie" userId="1b450f87-bfaa-4071-9d8b-ae7ea46261a8" providerId="ADAL" clId="{2E7FD3E0-EF17-4A0E-B86E-ABD027A73DBA}" dt="2023-02-02T18:09:01.495" v="0" actId="47"/>
      <pc:docMkLst>
        <pc:docMk/>
      </pc:docMkLst>
      <pc:sldChg chg="del">
        <pc:chgData name="Turgeon Valérie" userId="1b450f87-bfaa-4071-9d8b-ae7ea46261a8" providerId="ADAL" clId="{2E7FD3E0-EF17-4A0E-B86E-ABD027A73DBA}" dt="2023-02-02T18:09:01.495" v="0" actId="47"/>
        <pc:sldMkLst>
          <pc:docMk/>
          <pc:sldMk cId="2107346866" sldId="339"/>
        </pc:sldMkLst>
      </pc:sldChg>
      <pc:sldChg chg="del">
        <pc:chgData name="Turgeon Valérie" userId="1b450f87-bfaa-4071-9d8b-ae7ea46261a8" providerId="ADAL" clId="{2E7FD3E0-EF17-4A0E-B86E-ABD027A73DBA}" dt="2023-02-02T18:09:01.495" v="0" actId="47"/>
        <pc:sldMkLst>
          <pc:docMk/>
          <pc:sldMk cId="671734354" sldId="340"/>
        </pc:sldMkLst>
      </pc:sldChg>
      <pc:sldChg chg="del">
        <pc:chgData name="Turgeon Valérie" userId="1b450f87-bfaa-4071-9d8b-ae7ea46261a8" providerId="ADAL" clId="{2E7FD3E0-EF17-4A0E-B86E-ABD027A73DBA}" dt="2023-02-02T18:09:01.495" v="0" actId="47"/>
        <pc:sldMkLst>
          <pc:docMk/>
          <pc:sldMk cId="4037655552" sldId="341"/>
        </pc:sldMkLst>
      </pc:sldChg>
      <pc:sldChg chg="del">
        <pc:chgData name="Turgeon Valérie" userId="1b450f87-bfaa-4071-9d8b-ae7ea46261a8" providerId="ADAL" clId="{2E7FD3E0-EF17-4A0E-B86E-ABD027A73DBA}" dt="2023-02-02T18:09:01.495" v="0" actId="47"/>
        <pc:sldMkLst>
          <pc:docMk/>
          <pc:sldMk cId="1792292132" sldId="342"/>
        </pc:sldMkLst>
      </pc:sldChg>
      <pc:sldChg chg="del">
        <pc:chgData name="Turgeon Valérie" userId="1b450f87-bfaa-4071-9d8b-ae7ea46261a8" providerId="ADAL" clId="{2E7FD3E0-EF17-4A0E-B86E-ABD027A73DBA}" dt="2023-02-02T18:09:01.495" v="0" actId="47"/>
        <pc:sldMkLst>
          <pc:docMk/>
          <pc:sldMk cId="323416771" sldId="343"/>
        </pc:sldMkLst>
      </pc:sldChg>
      <pc:sldChg chg="del">
        <pc:chgData name="Turgeon Valérie" userId="1b450f87-bfaa-4071-9d8b-ae7ea46261a8" providerId="ADAL" clId="{2E7FD3E0-EF17-4A0E-B86E-ABD027A73DBA}" dt="2023-02-02T18:09:01.495" v="0" actId="47"/>
        <pc:sldMkLst>
          <pc:docMk/>
          <pc:sldMk cId="2040471159" sldId="344"/>
        </pc:sldMkLst>
      </pc:sldChg>
      <pc:sldChg chg="del">
        <pc:chgData name="Turgeon Valérie" userId="1b450f87-bfaa-4071-9d8b-ae7ea46261a8" providerId="ADAL" clId="{2E7FD3E0-EF17-4A0E-B86E-ABD027A73DBA}" dt="2023-02-02T18:09:01.495" v="0" actId="47"/>
        <pc:sldMkLst>
          <pc:docMk/>
          <pc:sldMk cId="2970033502" sldId="345"/>
        </pc:sldMkLst>
      </pc:sldChg>
      <pc:sldChg chg="del">
        <pc:chgData name="Turgeon Valérie" userId="1b450f87-bfaa-4071-9d8b-ae7ea46261a8" providerId="ADAL" clId="{2E7FD3E0-EF17-4A0E-B86E-ABD027A73DBA}" dt="2023-02-02T18:09:01.495" v="0" actId="47"/>
        <pc:sldMkLst>
          <pc:docMk/>
          <pc:sldMk cId="153247472" sldId="346"/>
        </pc:sldMkLst>
      </pc:sldChg>
      <pc:sldChg chg="del">
        <pc:chgData name="Turgeon Valérie" userId="1b450f87-bfaa-4071-9d8b-ae7ea46261a8" providerId="ADAL" clId="{2E7FD3E0-EF17-4A0E-B86E-ABD027A73DBA}" dt="2023-02-02T18:09:01.495" v="0" actId="47"/>
        <pc:sldMkLst>
          <pc:docMk/>
          <pc:sldMk cId="2665842652" sldId="347"/>
        </pc:sldMkLst>
      </pc:sldChg>
      <pc:sldChg chg="del">
        <pc:chgData name="Turgeon Valérie" userId="1b450f87-bfaa-4071-9d8b-ae7ea46261a8" providerId="ADAL" clId="{2E7FD3E0-EF17-4A0E-B86E-ABD027A73DBA}" dt="2023-02-02T18:09:01.495" v="0" actId="47"/>
        <pc:sldMkLst>
          <pc:docMk/>
          <pc:sldMk cId="3973883214" sldId="348"/>
        </pc:sldMkLst>
      </pc:sldChg>
      <pc:sldChg chg="del">
        <pc:chgData name="Turgeon Valérie" userId="1b450f87-bfaa-4071-9d8b-ae7ea46261a8" providerId="ADAL" clId="{2E7FD3E0-EF17-4A0E-B86E-ABD027A73DBA}" dt="2023-02-02T18:09:01.495" v="0" actId="47"/>
        <pc:sldMkLst>
          <pc:docMk/>
          <pc:sldMk cId="4131936673" sldId="349"/>
        </pc:sldMkLst>
      </pc:sldChg>
      <pc:sldChg chg="del">
        <pc:chgData name="Turgeon Valérie" userId="1b450f87-bfaa-4071-9d8b-ae7ea46261a8" providerId="ADAL" clId="{2E7FD3E0-EF17-4A0E-B86E-ABD027A73DBA}" dt="2023-02-02T18:09:01.495" v="0" actId="47"/>
        <pc:sldMkLst>
          <pc:docMk/>
          <pc:sldMk cId="65316482" sldId="350"/>
        </pc:sldMkLst>
      </pc:sldChg>
      <pc:sldChg chg="del">
        <pc:chgData name="Turgeon Valérie" userId="1b450f87-bfaa-4071-9d8b-ae7ea46261a8" providerId="ADAL" clId="{2E7FD3E0-EF17-4A0E-B86E-ABD027A73DBA}" dt="2023-02-02T18:09:01.495" v="0" actId="47"/>
        <pc:sldMkLst>
          <pc:docMk/>
          <pc:sldMk cId="705126878" sldId="351"/>
        </pc:sldMkLst>
      </pc:sldChg>
      <pc:sldChg chg="del">
        <pc:chgData name="Turgeon Valérie" userId="1b450f87-bfaa-4071-9d8b-ae7ea46261a8" providerId="ADAL" clId="{2E7FD3E0-EF17-4A0E-B86E-ABD027A73DBA}" dt="2023-02-02T18:09:01.495" v="0" actId="47"/>
        <pc:sldMkLst>
          <pc:docMk/>
          <pc:sldMk cId="2314890426" sldId="352"/>
        </pc:sldMkLst>
      </pc:sldChg>
      <pc:sldChg chg="del">
        <pc:chgData name="Turgeon Valérie" userId="1b450f87-bfaa-4071-9d8b-ae7ea46261a8" providerId="ADAL" clId="{2E7FD3E0-EF17-4A0E-B86E-ABD027A73DBA}" dt="2023-02-02T18:09:01.495" v="0" actId="47"/>
        <pc:sldMkLst>
          <pc:docMk/>
          <pc:sldMk cId="3800532290" sldId="354"/>
        </pc:sldMkLst>
      </pc:sldChg>
      <pc:sldChg chg="del">
        <pc:chgData name="Turgeon Valérie" userId="1b450f87-bfaa-4071-9d8b-ae7ea46261a8" providerId="ADAL" clId="{2E7FD3E0-EF17-4A0E-B86E-ABD027A73DBA}" dt="2023-02-02T18:09:01.495" v="0" actId="47"/>
        <pc:sldMkLst>
          <pc:docMk/>
          <pc:sldMk cId="3776535207" sldId="371"/>
        </pc:sldMkLst>
      </pc:sldChg>
      <pc:sldChg chg="del">
        <pc:chgData name="Turgeon Valérie" userId="1b450f87-bfaa-4071-9d8b-ae7ea46261a8" providerId="ADAL" clId="{2E7FD3E0-EF17-4A0E-B86E-ABD027A73DBA}" dt="2023-02-02T18:09:01.495" v="0" actId="47"/>
        <pc:sldMkLst>
          <pc:docMk/>
          <pc:sldMk cId="318923644" sldId="372"/>
        </pc:sldMkLst>
      </pc:sldChg>
      <pc:sldChg chg="del">
        <pc:chgData name="Turgeon Valérie" userId="1b450f87-bfaa-4071-9d8b-ae7ea46261a8" providerId="ADAL" clId="{2E7FD3E0-EF17-4A0E-B86E-ABD027A73DBA}" dt="2023-02-02T18:09:01.495" v="0" actId="47"/>
        <pc:sldMkLst>
          <pc:docMk/>
          <pc:sldMk cId="2329716093" sldId="373"/>
        </pc:sldMkLst>
      </pc:sldChg>
    </pc:docChg>
  </pc:docChgLst>
  <pc:docChgLst>
    <pc:chgData name="Valérie" userId="1b450f87-bfaa-4071-9d8b-ae7ea46261a8" providerId="ADAL" clId="{1A3160CA-8AA1-4325-AB68-359E410BB607}"/>
    <pc:docChg chg="custSel addSld modSld">
      <pc:chgData name="Valérie" userId="1b450f87-bfaa-4071-9d8b-ae7ea46261a8" providerId="ADAL" clId="{1A3160CA-8AA1-4325-AB68-359E410BB607}" dt="2022-09-21T11:11:02.561" v="14"/>
      <pc:docMkLst>
        <pc:docMk/>
      </pc:docMkLst>
      <pc:sldChg chg="modSp mod">
        <pc:chgData name="Valérie" userId="1b450f87-bfaa-4071-9d8b-ae7ea46261a8" providerId="ADAL" clId="{1A3160CA-8AA1-4325-AB68-359E410BB607}" dt="2022-09-21T11:10:45.570" v="13" actId="20577"/>
        <pc:sldMkLst>
          <pc:docMk/>
          <pc:sldMk cId="2586174868" sldId="376"/>
        </pc:sldMkLst>
        <pc:spChg chg="mod">
          <ac:chgData name="Valérie" userId="1b450f87-bfaa-4071-9d8b-ae7ea46261a8" providerId="ADAL" clId="{1A3160CA-8AA1-4325-AB68-359E410BB607}" dt="2022-09-21T11:10:45.570" v="13" actId="20577"/>
          <ac:spMkLst>
            <pc:docMk/>
            <pc:sldMk cId="2586174868" sldId="376"/>
            <ac:spMk id="3" creationId="{7DE5D84D-32E0-4CB6-9A44-8D59B721CF2C}"/>
          </ac:spMkLst>
        </pc:spChg>
      </pc:sldChg>
      <pc:sldChg chg="modSp mod delCm">
        <pc:chgData name="Valérie" userId="1b450f87-bfaa-4071-9d8b-ae7ea46261a8" providerId="ADAL" clId="{1A3160CA-8AA1-4325-AB68-359E410BB607}" dt="2022-09-21T10:31:40.593" v="7" actId="20577"/>
        <pc:sldMkLst>
          <pc:docMk/>
          <pc:sldMk cId="1186727997" sldId="378"/>
        </pc:sldMkLst>
        <pc:spChg chg="mod">
          <ac:chgData name="Valérie" userId="1b450f87-bfaa-4071-9d8b-ae7ea46261a8" providerId="ADAL" clId="{1A3160CA-8AA1-4325-AB68-359E410BB607}" dt="2022-09-21T10:31:40.593" v="7" actId="20577"/>
          <ac:spMkLst>
            <pc:docMk/>
            <pc:sldMk cId="1186727997" sldId="378"/>
            <ac:spMk id="2" creationId="{F1AE6D46-E6D1-432E-8ED2-1F77392FFD50}"/>
          </ac:spMkLst>
        </pc:spChg>
      </pc:sldChg>
      <pc:sldChg chg="addSp delSp modSp new mod modClrScheme chgLayout">
        <pc:chgData name="Valérie" userId="1b450f87-bfaa-4071-9d8b-ae7ea46261a8" providerId="ADAL" clId="{1A3160CA-8AA1-4325-AB68-359E410BB607}" dt="2022-09-21T11:11:02.561" v="14"/>
        <pc:sldMkLst>
          <pc:docMk/>
          <pc:sldMk cId="4232638857" sldId="379"/>
        </pc:sldMkLst>
        <pc:spChg chg="del mod ord">
          <ac:chgData name="Valérie" userId="1b450f87-bfaa-4071-9d8b-ae7ea46261a8" providerId="ADAL" clId="{1A3160CA-8AA1-4325-AB68-359E410BB607}" dt="2022-09-21T11:07:12.445" v="9" actId="700"/>
          <ac:spMkLst>
            <pc:docMk/>
            <pc:sldMk cId="4232638857" sldId="379"/>
            <ac:spMk id="2" creationId="{088154A1-9DD8-419D-97E7-44CA5ACAFCA3}"/>
          </ac:spMkLst>
        </pc:spChg>
        <pc:spChg chg="del mod ord">
          <ac:chgData name="Valérie" userId="1b450f87-bfaa-4071-9d8b-ae7ea46261a8" providerId="ADAL" clId="{1A3160CA-8AA1-4325-AB68-359E410BB607}" dt="2022-09-21T11:07:12.445" v="9" actId="700"/>
          <ac:spMkLst>
            <pc:docMk/>
            <pc:sldMk cId="4232638857" sldId="379"/>
            <ac:spMk id="3" creationId="{1F99142B-39DD-4C73-A8C8-BF5924B93FEF}"/>
          </ac:spMkLst>
        </pc:spChg>
        <pc:spChg chg="add mod ord">
          <ac:chgData name="Valérie" userId="1b450f87-bfaa-4071-9d8b-ae7ea46261a8" providerId="ADAL" clId="{1A3160CA-8AA1-4325-AB68-359E410BB607}" dt="2022-09-21T11:11:02.561" v="14"/>
          <ac:spMkLst>
            <pc:docMk/>
            <pc:sldMk cId="4232638857" sldId="379"/>
            <ac:spMk id="4" creationId="{F7DFD970-E7B6-45D6-A25A-E6FC892E297A}"/>
          </ac:spMkLst>
        </pc:spChg>
        <pc:spChg chg="add mod ord">
          <ac:chgData name="Valérie" userId="1b450f87-bfaa-4071-9d8b-ae7ea46261a8" providerId="ADAL" clId="{1A3160CA-8AA1-4325-AB68-359E410BB607}" dt="2022-09-21T11:07:12.445" v="9" actId="700"/>
          <ac:spMkLst>
            <pc:docMk/>
            <pc:sldMk cId="4232638857" sldId="379"/>
            <ac:spMk id="5" creationId="{2FF3B38F-F5C9-492C-96FC-325D4D4BC25E}"/>
          </ac:spMkLst>
        </pc:spChg>
      </pc:sldChg>
    </pc:docChg>
  </pc:docChgLst>
  <pc:docChgLst>
    <pc:chgData name="Duval Vincent" userId="73a8af6f-c45a-4a5a-a904-7e945df77a23" providerId="ADAL" clId="{9B81A270-869D-4E44-88A6-A87AFEACED66}"/>
    <pc:docChg chg="undo custSel addSld delSld modSld sldOrd">
      <pc:chgData name="Duval Vincent" userId="73a8af6f-c45a-4a5a-a904-7e945df77a23" providerId="ADAL" clId="{9B81A270-869D-4E44-88A6-A87AFEACED66}" dt="2022-04-12T16:47:10.249" v="6255" actId="47"/>
      <pc:docMkLst>
        <pc:docMk/>
      </pc:docMkLst>
      <pc:sldChg chg="modSp">
        <pc:chgData name="Duval Vincent" userId="73a8af6f-c45a-4a5a-a904-7e945df77a23" providerId="ADAL" clId="{9B81A270-869D-4E44-88A6-A87AFEACED66}" dt="2022-04-11T19:53:38.377" v="12" actId="20577"/>
        <pc:sldMkLst>
          <pc:docMk/>
          <pc:sldMk cId="1356428131" sldId="275"/>
        </pc:sldMkLst>
        <pc:spChg chg="mod">
          <ac:chgData name="Duval Vincent" userId="73a8af6f-c45a-4a5a-a904-7e945df77a23" providerId="ADAL" clId="{9B81A270-869D-4E44-88A6-A87AFEACED66}" dt="2022-04-11T19:53:38.377" v="12" actId="20577"/>
          <ac:spMkLst>
            <pc:docMk/>
            <pc:sldMk cId="1356428131" sldId="275"/>
            <ac:spMk id="39" creationId="{00000000-0000-0000-0000-000000000000}"/>
          </ac:spMkLst>
        </pc:spChg>
      </pc:sldChg>
      <pc:sldChg chg="add del">
        <pc:chgData name="Duval Vincent" userId="73a8af6f-c45a-4a5a-a904-7e945df77a23" providerId="ADAL" clId="{9B81A270-869D-4E44-88A6-A87AFEACED66}" dt="2022-04-12T16:47:10.249" v="6255" actId="47"/>
        <pc:sldMkLst>
          <pc:docMk/>
          <pc:sldMk cId="1184530448" sldId="328"/>
        </pc:sldMkLst>
      </pc:sldChg>
      <pc:sldChg chg="addSp delSp modSp add del mod delAnim modAnim">
        <pc:chgData name="Duval Vincent" userId="73a8af6f-c45a-4a5a-a904-7e945df77a23" providerId="ADAL" clId="{9B81A270-869D-4E44-88A6-A87AFEACED66}" dt="2022-04-12T16:47:10.249" v="6255" actId="47"/>
        <pc:sldMkLst>
          <pc:docMk/>
          <pc:sldMk cId="353259651" sldId="330"/>
        </pc:sldMkLst>
        <pc:spChg chg="del">
          <ac:chgData name="Duval Vincent" userId="73a8af6f-c45a-4a5a-a904-7e945df77a23" providerId="ADAL" clId="{9B81A270-869D-4E44-88A6-A87AFEACED66}" dt="2022-04-11T21:27:45.730" v="2969" actId="478"/>
          <ac:spMkLst>
            <pc:docMk/>
            <pc:sldMk cId="353259651" sldId="330"/>
            <ac:spMk id="2" creationId="{B94F239A-01BC-4F39-A27E-65ABA9E101D8}"/>
          </ac:spMkLst>
        </pc:spChg>
        <pc:spChg chg="mod">
          <ac:chgData name="Duval Vincent" userId="73a8af6f-c45a-4a5a-a904-7e945df77a23" providerId="ADAL" clId="{9B81A270-869D-4E44-88A6-A87AFEACED66}" dt="2022-04-11T21:27:54.523" v="2971" actId="164"/>
          <ac:spMkLst>
            <pc:docMk/>
            <pc:sldMk cId="353259651" sldId="330"/>
            <ac:spMk id="3" creationId="{7D0103B6-DC32-4CD3-873B-11D8311AE876}"/>
          </ac:spMkLst>
        </pc:spChg>
        <pc:spChg chg="add del mod">
          <ac:chgData name="Duval Vincent" userId="73a8af6f-c45a-4a5a-a904-7e945df77a23" providerId="ADAL" clId="{9B81A270-869D-4E44-88A6-A87AFEACED66}" dt="2022-04-11T21:27:47.277" v="2970" actId="478"/>
          <ac:spMkLst>
            <pc:docMk/>
            <pc:sldMk cId="353259651" sldId="330"/>
            <ac:spMk id="6" creationId="{266FAF25-EB07-4C02-9AFB-AFCF40E43D95}"/>
          </ac:spMkLst>
        </pc:spChg>
        <pc:spChg chg="mod">
          <ac:chgData name="Duval Vincent" userId="73a8af6f-c45a-4a5a-a904-7e945df77a23" providerId="ADAL" clId="{9B81A270-869D-4E44-88A6-A87AFEACED66}" dt="2022-04-11T21:27:54.523" v="2971" actId="164"/>
          <ac:spMkLst>
            <pc:docMk/>
            <pc:sldMk cId="353259651" sldId="330"/>
            <ac:spMk id="7" creationId="{1C761E7D-75B9-4F5E-8BB0-1FFF86D3DFDF}"/>
          </ac:spMkLst>
        </pc:spChg>
        <pc:spChg chg="mod">
          <ac:chgData name="Duval Vincent" userId="73a8af6f-c45a-4a5a-a904-7e945df77a23" providerId="ADAL" clId="{9B81A270-869D-4E44-88A6-A87AFEACED66}" dt="2022-04-11T21:27:54.523" v="2971" actId="164"/>
          <ac:spMkLst>
            <pc:docMk/>
            <pc:sldMk cId="353259651" sldId="330"/>
            <ac:spMk id="8" creationId="{C8684277-F1AB-496A-823D-7B152F2F738B}"/>
          </ac:spMkLst>
        </pc:spChg>
        <pc:spChg chg="mod">
          <ac:chgData name="Duval Vincent" userId="73a8af6f-c45a-4a5a-a904-7e945df77a23" providerId="ADAL" clId="{9B81A270-869D-4E44-88A6-A87AFEACED66}" dt="2022-04-11T21:27:54.523" v="2971" actId="164"/>
          <ac:spMkLst>
            <pc:docMk/>
            <pc:sldMk cId="353259651" sldId="330"/>
            <ac:spMk id="9" creationId="{FD3A2466-A2F4-40DE-90AD-1F0647B5FDF5}"/>
          </ac:spMkLst>
        </pc:spChg>
        <pc:spChg chg="mod">
          <ac:chgData name="Duval Vincent" userId="73a8af6f-c45a-4a5a-a904-7e945df77a23" providerId="ADAL" clId="{9B81A270-869D-4E44-88A6-A87AFEACED66}" dt="2022-04-11T21:27:54.523" v="2971" actId="164"/>
          <ac:spMkLst>
            <pc:docMk/>
            <pc:sldMk cId="353259651" sldId="330"/>
            <ac:spMk id="10" creationId="{050D9C63-9E33-4DD7-89BC-A6A43374B107}"/>
          </ac:spMkLst>
        </pc:spChg>
        <pc:spChg chg="mod">
          <ac:chgData name="Duval Vincent" userId="73a8af6f-c45a-4a5a-a904-7e945df77a23" providerId="ADAL" clId="{9B81A270-869D-4E44-88A6-A87AFEACED66}" dt="2022-04-11T21:27:54.523" v="2971" actId="164"/>
          <ac:spMkLst>
            <pc:docMk/>
            <pc:sldMk cId="353259651" sldId="330"/>
            <ac:spMk id="12" creationId="{2A1723FA-FBE0-4471-B65E-B23B966BF746}"/>
          </ac:spMkLst>
        </pc:spChg>
        <pc:spChg chg="mod">
          <ac:chgData name="Duval Vincent" userId="73a8af6f-c45a-4a5a-a904-7e945df77a23" providerId="ADAL" clId="{9B81A270-869D-4E44-88A6-A87AFEACED66}" dt="2022-04-11T21:27:54.523" v="2971" actId="164"/>
          <ac:spMkLst>
            <pc:docMk/>
            <pc:sldMk cId="353259651" sldId="330"/>
            <ac:spMk id="13" creationId="{24401499-7EFC-4A22-9AF3-009A26FDA1F1}"/>
          </ac:spMkLst>
        </pc:spChg>
        <pc:spChg chg="mod">
          <ac:chgData name="Duval Vincent" userId="73a8af6f-c45a-4a5a-a904-7e945df77a23" providerId="ADAL" clId="{9B81A270-869D-4E44-88A6-A87AFEACED66}" dt="2022-04-11T21:27:54.523" v="2971" actId="164"/>
          <ac:spMkLst>
            <pc:docMk/>
            <pc:sldMk cId="353259651" sldId="330"/>
            <ac:spMk id="15" creationId="{7B61EC8E-E308-437C-89AC-9D72F7B344E1}"/>
          </ac:spMkLst>
        </pc:spChg>
        <pc:spChg chg="mod">
          <ac:chgData name="Duval Vincent" userId="73a8af6f-c45a-4a5a-a904-7e945df77a23" providerId="ADAL" clId="{9B81A270-869D-4E44-88A6-A87AFEACED66}" dt="2022-04-11T21:27:54.523" v="2971" actId="164"/>
          <ac:spMkLst>
            <pc:docMk/>
            <pc:sldMk cId="353259651" sldId="330"/>
            <ac:spMk id="16" creationId="{5E134865-9FFC-4038-9DDA-D6FEC20FAF45}"/>
          </ac:spMkLst>
        </pc:spChg>
        <pc:spChg chg="mod">
          <ac:chgData name="Duval Vincent" userId="73a8af6f-c45a-4a5a-a904-7e945df77a23" providerId="ADAL" clId="{9B81A270-869D-4E44-88A6-A87AFEACED66}" dt="2022-04-11T21:27:54.523" v="2971" actId="164"/>
          <ac:spMkLst>
            <pc:docMk/>
            <pc:sldMk cId="353259651" sldId="330"/>
            <ac:spMk id="18" creationId="{E100719A-E911-4C55-9379-6E6E71C298CA}"/>
          </ac:spMkLst>
        </pc:spChg>
        <pc:spChg chg="mod">
          <ac:chgData name="Duval Vincent" userId="73a8af6f-c45a-4a5a-a904-7e945df77a23" providerId="ADAL" clId="{9B81A270-869D-4E44-88A6-A87AFEACED66}" dt="2022-04-11T21:27:54.523" v="2971" actId="164"/>
          <ac:spMkLst>
            <pc:docMk/>
            <pc:sldMk cId="353259651" sldId="330"/>
            <ac:spMk id="19" creationId="{94BA8585-877D-448A-B239-63057AD6AE2F}"/>
          </ac:spMkLst>
        </pc:spChg>
        <pc:spChg chg="mod">
          <ac:chgData name="Duval Vincent" userId="73a8af6f-c45a-4a5a-a904-7e945df77a23" providerId="ADAL" clId="{9B81A270-869D-4E44-88A6-A87AFEACED66}" dt="2022-04-11T21:27:54.523" v="2971" actId="164"/>
          <ac:spMkLst>
            <pc:docMk/>
            <pc:sldMk cId="353259651" sldId="330"/>
            <ac:spMk id="27" creationId="{5E69E5B1-E9B5-4DDD-AEAB-0EA4C9E8EDB9}"/>
          </ac:spMkLst>
        </pc:spChg>
        <pc:spChg chg="mod">
          <ac:chgData name="Duval Vincent" userId="73a8af6f-c45a-4a5a-a904-7e945df77a23" providerId="ADAL" clId="{9B81A270-869D-4E44-88A6-A87AFEACED66}" dt="2022-04-11T21:27:54.523" v="2971" actId="164"/>
          <ac:spMkLst>
            <pc:docMk/>
            <pc:sldMk cId="353259651" sldId="330"/>
            <ac:spMk id="35" creationId="{4858DD59-7E21-4A56-A16C-D74E1F4C8F3C}"/>
          </ac:spMkLst>
        </pc:spChg>
        <pc:spChg chg="mod">
          <ac:chgData name="Duval Vincent" userId="73a8af6f-c45a-4a5a-a904-7e945df77a23" providerId="ADAL" clId="{9B81A270-869D-4E44-88A6-A87AFEACED66}" dt="2022-04-11T21:27:54.523" v="2971" actId="164"/>
          <ac:spMkLst>
            <pc:docMk/>
            <pc:sldMk cId="353259651" sldId="330"/>
            <ac:spMk id="37" creationId="{0731C473-0FC0-428D-998E-CAB650EBA539}"/>
          </ac:spMkLst>
        </pc:spChg>
        <pc:spChg chg="mod">
          <ac:chgData name="Duval Vincent" userId="73a8af6f-c45a-4a5a-a904-7e945df77a23" providerId="ADAL" clId="{9B81A270-869D-4E44-88A6-A87AFEACED66}" dt="2022-04-11T21:27:54.523" v="2971" actId="164"/>
          <ac:spMkLst>
            <pc:docMk/>
            <pc:sldMk cId="353259651" sldId="330"/>
            <ac:spMk id="38" creationId="{42DCDDA0-A35C-49A2-BAE8-24374A88A558}"/>
          </ac:spMkLst>
        </pc:spChg>
        <pc:spChg chg="mod">
          <ac:chgData name="Duval Vincent" userId="73a8af6f-c45a-4a5a-a904-7e945df77a23" providerId="ADAL" clId="{9B81A270-869D-4E44-88A6-A87AFEACED66}" dt="2022-04-11T21:27:54.523" v="2971" actId="164"/>
          <ac:spMkLst>
            <pc:docMk/>
            <pc:sldMk cId="353259651" sldId="330"/>
            <ac:spMk id="39" creationId="{4204A53A-1E6A-41E1-AD32-55E944E99E96}"/>
          </ac:spMkLst>
        </pc:spChg>
        <pc:spChg chg="mod">
          <ac:chgData name="Duval Vincent" userId="73a8af6f-c45a-4a5a-a904-7e945df77a23" providerId="ADAL" clId="{9B81A270-869D-4E44-88A6-A87AFEACED66}" dt="2022-04-11T21:27:54.523" v="2971" actId="164"/>
          <ac:spMkLst>
            <pc:docMk/>
            <pc:sldMk cId="353259651" sldId="330"/>
            <ac:spMk id="40" creationId="{7C4C5CAA-CBCF-4C01-80D7-609235EFDB7D}"/>
          </ac:spMkLst>
        </pc:spChg>
        <pc:spChg chg="mod">
          <ac:chgData name="Duval Vincent" userId="73a8af6f-c45a-4a5a-a904-7e945df77a23" providerId="ADAL" clId="{9B81A270-869D-4E44-88A6-A87AFEACED66}" dt="2022-04-11T21:27:54.523" v="2971" actId="164"/>
          <ac:spMkLst>
            <pc:docMk/>
            <pc:sldMk cId="353259651" sldId="330"/>
            <ac:spMk id="41" creationId="{534DC68B-DD73-4696-8DEA-1F9B75B6B1BB}"/>
          </ac:spMkLst>
        </pc:spChg>
        <pc:spChg chg="mod">
          <ac:chgData name="Duval Vincent" userId="73a8af6f-c45a-4a5a-a904-7e945df77a23" providerId="ADAL" clId="{9B81A270-869D-4E44-88A6-A87AFEACED66}" dt="2022-04-11T21:27:54.523" v="2971" actId="164"/>
          <ac:spMkLst>
            <pc:docMk/>
            <pc:sldMk cId="353259651" sldId="330"/>
            <ac:spMk id="42" creationId="{0FE9FED4-5762-4396-BA11-BD099C9EF725}"/>
          </ac:spMkLst>
        </pc:spChg>
        <pc:spChg chg="del">
          <ac:chgData name="Duval Vincent" userId="73a8af6f-c45a-4a5a-a904-7e945df77a23" providerId="ADAL" clId="{9B81A270-869D-4E44-88A6-A87AFEACED66}" dt="2022-04-11T21:27:44.263" v="2968" actId="478"/>
          <ac:spMkLst>
            <pc:docMk/>
            <pc:sldMk cId="353259651" sldId="330"/>
            <ac:spMk id="51" creationId="{C0C2D513-9FD4-4184-BACC-631D3E30E11C}"/>
          </ac:spMkLst>
        </pc:spChg>
        <pc:spChg chg="mod">
          <ac:chgData name="Duval Vincent" userId="73a8af6f-c45a-4a5a-a904-7e945df77a23" providerId="ADAL" clId="{9B81A270-869D-4E44-88A6-A87AFEACED66}" dt="2022-04-11T21:27:54.523" v="2971" actId="164"/>
          <ac:spMkLst>
            <pc:docMk/>
            <pc:sldMk cId="353259651" sldId="330"/>
            <ac:spMk id="52" creationId="{E241463A-88D8-4B75-97D4-B210323F81A1}"/>
          </ac:spMkLst>
        </pc:spChg>
        <pc:spChg chg="mod">
          <ac:chgData name="Duval Vincent" userId="73a8af6f-c45a-4a5a-a904-7e945df77a23" providerId="ADAL" clId="{9B81A270-869D-4E44-88A6-A87AFEACED66}" dt="2022-04-11T21:27:54.523" v="2971" actId="164"/>
          <ac:spMkLst>
            <pc:docMk/>
            <pc:sldMk cId="353259651" sldId="330"/>
            <ac:spMk id="59" creationId="{F68DC1DF-AAED-44A5-87A0-DD436FEDEC09}"/>
          </ac:spMkLst>
        </pc:spChg>
        <pc:spChg chg="mod">
          <ac:chgData name="Duval Vincent" userId="73a8af6f-c45a-4a5a-a904-7e945df77a23" providerId="ADAL" clId="{9B81A270-869D-4E44-88A6-A87AFEACED66}" dt="2022-04-11T21:27:54.523" v="2971" actId="164"/>
          <ac:spMkLst>
            <pc:docMk/>
            <pc:sldMk cId="353259651" sldId="330"/>
            <ac:spMk id="60" creationId="{CB43CCD1-272D-4AEA-B66C-CE9FD5B73AC6}"/>
          </ac:spMkLst>
        </pc:spChg>
        <pc:spChg chg="mod">
          <ac:chgData name="Duval Vincent" userId="73a8af6f-c45a-4a5a-a904-7e945df77a23" providerId="ADAL" clId="{9B81A270-869D-4E44-88A6-A87AFEACED66}" dt="2022-04-11T21:27:54.523" v="2971" actId="164"/>
          <ac:spMkLst>
            <pc:docMk/>
            <pc:sldMk cId="353259651" sldId="330"/>
            <ac:spMk id="61" creationId="{18FDBD97-9F83-4F1B-9BBC-759E5665A45D}"/>
          </ac:spMkLst>
        </pc:spChg>
        <pc:spChg chg="mod">
          <ac:chgData name="Duval Vincent" userId="73a8af6f-c45a-4a5a-a904-7e945df77a23" providerId="ADAL" clId="{9B81A270-869D-4E44-88A6-A87AFEACED66}" dt="2022-04-11T21:27:54.523" v="2971" actId="164"/>
          <ac:spMkLst>
            <pc:docMk/>
            <pc:sldMk cId="353259651" sldId="330"/>
            <ac:spMk id="62" creationId="{6F1A0599-E1CE-4304-8441-38326A69A3DD}"/>
          </ac:spMkLst>
        </pc:spChg>
        <pc:grpChg chg="add mod">
          <ac:chgData name="Duval Vincent" userId="73a8af6f-c45a-4a5a-a904-7e945df77a23" providerId="ADAL" clId="{9B81A270-869D-4E44-88A6-A87AFEACED66}" dt="2022-04-11T21:27:54.523" v="2971" actId="164"/>
          <ac:grpSpMkLst>
            <pc:docMk/>
            <pc:sldMk cId="353259651" sldId="330"/>
            <ac:grpSpMk id="11" creationId="{630648F1-2312-4FC2-9E91-E7A882462ED4}"/>
          </ac:grpSpMkLst>
        </pc:grpChg>
        <pc:grpChg chg="mod">
          <ac:chgData name="Duval Vincent" userId="73a8af6f-c45a-4a5a-a904-7e945df77a23" providerId="ADAL" clId="{9B81A270-869D-4E44-88A6-A87AFEACED66}" dt="2022-04-11T21:27:54.523" v="2971" actId="164"/>
          <ac:grpSpMkLst>
            <pc:docMk/>
            <pc:sldMk cId="353259651" sldId="330"/>
            <ac:grpSpMk id="63" creationId="{BDF19BF7-F5A1-4EEF-9914-918D4986FDAA}"/>
          </ac:grpSpMkLst>
        </pc:grpChg>
        <pc:grpChg chg="mod">
          <ac:chgData name="Duval Vincent" userId="73a8af6f-c45a-4a5a-a904-7e945df77a23" providerId="ADAL" clId="{9B81A270-869D-4E44-88A6-A87AFEACED66}" dt="2022-04-11T21:27:54.523" v="2971" actId="164"/>
          <ac:grpSpMkLst>
            <pc:docMk/>
            <pc:sldMk cId="353259651" sldId="330"/>
            <ac:grpSpMk id="64" creationId="{6E1097AB-B057-42A3-93C6-655C8B063796}"/>
          </ac:grpSpMkLst>
        </pc:grpChg>
        <pc:grpChg chg="mod">
          <ac:chgData name="Duval Vincent" userId="73a8af6f-c45a-4a5a-a904-7e945df77a23" providerId="ADAL" clId="{9B81A270-869D-4E44-88A6-A87AFEACED66}" dt="2022-04-11T21:27:54.523" v="2971" actId="164"/>
          <ac:grpSpMkLst>
            <pc:docMk/>
            <pc:sldMk cId="353259651" sldId="330"/>
            <ac:grpSpMk id="68" creationId="{77D59C97-FB7E-42B0-9095-F6D3BDE52BCC}"/>
          </ac:grpSpMkLst>
        </pc:grpChg>
      </pc:sldChg>
      <pc:sldChg chg="delSp modSp del mod">
        <pc:chgData name="Duval Vincent" userId="73a8af6f-c45a-4a5a-a904-7e945df77a23" providerId="ADAL" clId="{9B81A270-869D-4E44-88A6-A87AFEACED66}" dt="2022-04-11T21:23:03.547" v="2868" actId="47"/>
        <pc:sldMkLst>
          <pc:docMk/>
          <pc:sldMk cId="1946562100" sldId="331"/>
        </pc:sldMkLst>
        <pc:spChg chg="mod">
          <ac:chgData name="Duval Vincent" userId="73a8af6f-c45a-4a5a-a904-7e945df77a23" providerId="ADAL" clId="{9B81A270-869D-4E44-88A6-A87AFEACED66}" dt="2022-04-11T19:54:13.278" v="69" actId="20577"/>
          <ac:spMkLst>
            <pc:docMk/>
            <pc:sldMk cId="1946562100" sldId="331"/>
            <ac:spMk id="2" creationId="{B94F239A-01BC-4F39-A27E-65ABA9E101D8}"/>
          </ac:spMkLst>
        </pc:spChg>
        <pc:spChg chg="del">
          <ac:chgData name="Duval Vincent" userId="73a8af6f-c45a-4a5a-a904-7e945df77a23" providerId="ADAL" clId="{9B81A270-869D-4E44-88A6-A87AFEACED66}" dt="2022-04-11T19:53:41.723" v="13" actId="478"/>
          <ac:spMkLst>
            <pc:docMk/>
            <pc:sldMk cId="1946562100" sldId="331"/>
            <ac:spMk id="3" creationId="{7D0103B6-DC32-4CD3-873B-11D8311AE876}"/>
          </ac:spMkLst>
        </pc:spChg>
        <pc:spChg chg="del">
          <ac:chgData name="Duval Vincent" userId="73a8af6f-c45a-4a5a-a904-7e945df77a23" providerId="ADAL" clId="{9B81A270-869D-4E44-88A6-A87AFEACED66}" dt="2022-04-11T19:53:43.962" v="14" actId="478"/>
          <ac:spMkLst>
            <pc:docMk/>
            <pc:sldMk cId="1946562100" sldId="331"/>
            <ac:spMk id="12" creationId="{2A1723FA-FBE0-4471-B65E-B23B966BF746}"/>
          </ac:spMkLst>
        </pc:spChg>
        <pc:spChg chg="del">
          <ac:chgData name="Duval Vincent" userId="73a8af6f-c45a-4a5a-a904-7e945df77a23" providerId="ADAL" clId="{9B81A270-869D-4E44-88A6-A87AFEACED66}" dt="2022-04-11T19:53:44.363" v="15" actId="478"/>
          <ac:spMkLst>
            <pc:docMk/>
            <pc:sldMk cId="1946562100" sldId="331"/>
            <ac:spMk id="58" creationId="{843E304D-B205-4623-8AAC-937C00851689}"/>
          </ac:spMkLst>
        </pc:spChg>
        <pc:spChg chg="del">
          <ac:chgData name="Duval Vincent" userId="73a8af6f-c45a-4a5a-a904-7e945df77a23" providerId="ADAL" clId="{9B81A270-869D-4E44-88A6-A87AFEACED66}" dt="2022-04-11T19:53:46.922" v="20" actId="478"/>
          <ac:spMkLst>
            <pc:docMk/>
            <pc:sldMk cId="1946562100" sldId="331"/>
            <ac:spMk id="59" creationId="{F68DC1DF-AAED-44A5-87A0-DD436FEDEC09}"/>
          </ac:spMkLst>
        </pc:spChg>
        <pc:spChg chg="del">
          <ac:chgData name="Duval Vincent" userId="73a8af6f-c45a-4a5a-a904-7e945df77a23" providerId="ADAL" clId="{9B81A270-869D-4E44-88A6-A87AFEACED66}" dt="2022-04-11T19:53:49.115" v="22" actId="478"/>
          <ac:spMkLst>
            <pc:docMk/>
            <pc:sldMk cId="1946562100" sldId="331"/>
            <ac:spMk id="60" creationId="{CB43CCD1-272D-4AEA-B66C-CE9FD5B73AC6}"/>
          </ac:spMkLst>
        </pc:spChg>
        <pc:spChg chg="del mod">
          <ac:chgData name="Duval Vincent" userId="73a8af6f-c45a-4a5a-a904-7e945df77a23" providerId="ADAL" clId="{9B81A270-869D-4E44-88A6-A87AFEACED66}" dt="2022-04-11T19:53:50.059" v="23" actId="478"/>
          <ac:spMkLst>
            <pc:docMk/>
            <pc:sldMk cId="1946562100" sldId="331"/>
            <ac:spMk id="61" creationId="{18FDBD97-9F83-4F1B-9BBC-759E5665A45D}"/>
          </ac:spMkLst>
        </pc:spChg>
        <pc:spChg chg="del mod">
          <ac:chgData name="Duval Vincent" userId="73a8af6f-c45a-4a5a-a904-7e945df77a23" providerId="ADAL" clId="{9B81A270-869D-4E44-88A6-A87AFEACED66}" dt="2022-04-11T19:53:51.195" v="25" actId="478"/>
          <ac:spMkLst>
            <pc:docMk/>
            <pc:sldMk cId="1946562100" sldId="331"/>
            <ac:spMk id="62" creationId="{6F1A0599-E1CE-4304-8441-38326A69A3DD}"/>
          </ac:spMkLst>
        </pc:spChg>
        <pc:spChg chg="mod">
          <ac:chgData name="Duval Vincent" userId="73a8af6f-c45a-4a5a-a904-7e945df77a23" providerId="ADAL" clId="{9B81A270-869D-4E44-88A6-A87AFEACED66}" dt="2022-04-11T19:53:44.747" v="16" actId="6549"/>
          <ac:spMkLst>
            <pc:docMk/>
            <pc:sldMk cId="1946562100" sldId="331"/>
            <ac:spMk id="65" creationId="{ADFA16D8-246C-4C80-98E8-55DEEFE4A503}"/>
          </ac:spMkLst>
        </pc:spChg>
        <pc:spChg chg="del">
          <ac:chgData name="Duval Vincent" userId="73a8af6f-c45a-4a5a-a904-7e945df77a23" providerId="ADAL" clId="{9B81A270-869D-4E44-88A6-A87AFEACED66}" dt="2022-04-11T19:53:45.274" v="17" actId="478"/>
          <ac:spMkLst>
            <pc:docMk/>
            <pc:sldMk cId="1946562100" sldId="331"/>
            <ac:spMk id="67" creationId="{2D0219D1-8E54-4ADD-89D1-DE9F7744E3D2}"/>
          </ac:spMkLst>
        </pc:spChg>
        <pc:spChg chg="mod">
          <ac:chgData name="Duval Vincent" userId="73a8af6f-c45a-4a5a-a904-7e945df77a23" providerId="ADAL" clId="{9B81A270-869D-4E44-88A6-A87AFEACED66}" dt="2022-04-11T20:11:15.036" v="970" actId="6549"/>
          <ac:spMkLst>
            <pc:docMk/>
            <pc:sldMk cId="1946562100" sldId="331"/>
            <ac:spMk id="74" creationId="{5D7A0EB6-A835-4102-AACE-CE23FA1F7BE9}"/>
          </ac:spMkLst>
        </pc:spChg>
        <pc:grpChg chg="del">
          <ac:chgData name="Duval Vincent" userId="73a8af6f-c45a-4a5a-a904-7e945df77a23" providerId="ADAL" clId="{9B81A270-869D-4E44-88A6-A87AFEACED66}" dt="2022-04-11T19:53:45.642" v="18" actId="478"/>
          <ac:grpSpMkLst>
            <pc:docMk/>
            <pc:sldMk cId="1946562100" sldId="331"/>
            <ac:grpSpMk id="64" creationId="{6E1097AB-B057-42A3-93C6-655C8B063796}"/>
          </ac:grpSpMkLst>
        </pc:grpChg>
        <pc:grpChg chg="del">
          <ac:chgData name="Duval Vincent" userId="73a8af6f-c45a-4a5a-a904-7e945df77a23" providerId="ADAL" clId="{9B81A270-869D-4E44-88A6-A87AFEACED66}" dt="2022-04-11T19:53:46.619" v="19" actId="478"/>
          <ac:grpSpMkLst>
            <pc:docMk/>
            <pc:sldMk cId="1946562100" sldId="331"/>
            <ac:grpSpMk id="72" creationId="{F8E65274-2AEA-4B69-805A-A1C823A68318}"/>
          </ac:grpSpMkLst>
        </pc:grpChg>
      </pc:sldChg>
      <pc:sldChg chg="add del">
        <pc:chgData name="Duval Vincent" userId="73a8af6f-c45a-4a5a-a904-7e945df77a23" providerId="ADAL" clId="{9B81A270-869D-4E44-88A6-A87AFEACED66}" dt="2022-04-12T16:47:10.249" v="6255" actId="47"/>
        <pc:sldMkLst>
          <pc:docMk/>
          <pc:sldMk cId="2975260075" sldId="332"/>
        </pc:sldMkLst>
      </pc:sldChg>
      <pc:sldChg chg="add del">
        <pc:chgData name="Duval Vincent" userId="73a8af6f-c45a-4a5a-a904-7e945df77a23" providerId="ADAL" clId="{9B81A270-869D-4E44-88A6-A87AFEACED66}" dt="2022-04-12T16:47:10.249" v="6255" actId="47"/>
        <pc:sldMkLst>
          <pc:docMk/>
          <pc:sldMk cId="159646116" sldId="333"/>
        </pc:sldMkLst>
      </pc:sldChg>
      <pc:sldChg chg="add del">
        <pc:chgData name="Duval Vincent" userId="73a8af6f-c45a-4a5a-a904-7e945df77a23" providerId="ADAL" clId="{9B81A270-869D-4E44-88A6-A87AFEACED66}" dt="2022-04-12T16:47:10.249" v="6255" actId="47"/>
        <pc:sldMkLst>
          <pc:docMk/>
          <pc:sldMk cId="2685769739" sldId="334"/>
        </pc:sldMkLst>
      </pc:sldChg>
      <pc:sldChg chg="add del">
        <pc:chgData name="Duval Vincent" userId="73a8af6f-c45a-4a5a-a904-7e945df77a23" providerId="ADAL" clId="{9B81A270-869D-4E44-88A6-A87AFEACED66}" dt="2022-04-12T16:47:10.249" v="6255" actId="47"/>
        <pc:sldMkLst>
          <pc:docMk/>
          <pc:sldMk cId="3050149736" sldId="335"/>
        </pc:sldMkLst>
      </pc:sldChg>
      <pc:sldChg chg="add del">
        <pc:chgData name="Duval Vincent" userId="73a8af6f-c45a-4a5a-a904-7e945df77a23" providerId="ADAL" clId="{9B81A270-869D-4E44-88A6-A87AFEACED66}" dt="2022-04-12T16:47:10.249" v="6255" actId="47"/>
        <pc:sldMkLst>
          <pc:docMk/>
          <pc:sldMk cId="3661334520" sldId="336"/>
        </pc:sldMkLst>
      </pc:sldChg>
      <pc:sldChg chg="add del">
        <pc:chgData name="Duval Vincent" userId="73a8af6f-c45a-4a5a-a904-7e945df77a23" providerId="ADAL" clId="{9B81A270-869D-4E44-88A6-A87AFEACED66}" dt="2022-04-12T16:47:10.249" v="6255" actId="47"/>
        <pc:sldMkLst>
          <pc:docMk/>
          <pc:sldMk cId="2353677604" sldId="337"/>
        </pc:sldMkLst>
      </pc:sldChg>
      <pc:sldChg chg="add del">
        <pc:chgData name="Duval Vincent" userId="73a8af6f-c45a-4a5a-a904-7e945df77a23" providerId="ADAL" clId="{9B81A270-869D-4E44-88A6-A87AFEACED66}" dt="2022-04-12T16:47:10.249" v="6255" actId="47"/>
        <pc:sldMkLst>
          <pc:docMk/>
          <pc:sldMk cId="3500893281" sldId="338"/>
        </pc:sldMkLst>
      </pc:sldChg>
      <pc:sldChg chg="addSp delSp modSp add mod modAnim">
        <pc:chgData name="Duval Vincent" userId="73a8af6f-c45a-4a5a-a904-7e945df77a23" providerId="ADAL" clId="{9B81A270-869D-4E44-88A6-A87AFEACED66}" dt="2022-04-11T22:24:38.986" v="4203" actId="20577"/>
        <pc:sldMkLst>
          <pc:docMk/>
          <pc:sldMk cId="2107346866" sldId="339"/>
        </pc:sldMkLst>
        <pc:spChg chg="add mod">
          <ac:chgData name="Duval Vincent" userId="73a8af6f-c45a-4a5a-a904-7e945df77a23" providerId="ADAL" clId="{9B81A270-869D-4E44-88A6-A87AFEACED66}" dt="2022-04-11T22:15:24.399" v="4133" actId="14100"/>
          <ac:spMkLst>
            <pc:docMk/>
            <pc:sldMk cId="2107346866" sldId="339"/>
            <ac:spMk id="5" creationId="{F699C581-77E0-4344-A658-BA0A68CFCA1E}"/>
          </ac:spMkLst>
        </pc:spChg>
        <pc:spChg chg="add mod">
          <ac:chgData name="Duval Vincent" userId="73a8af6f-c45a-4a5a-a904-7e945df77a23" providerId="ADAL" clId="{9B81A270-869D-4E44-88A6-A87AFEACED66}" dt="2022-04-11T22:15:26.640" v="4134" actId="14100"/>
          <ac:spMkLst>
            <pc:docMk/>
            <pc:sldMk cId="2107346866" sldId="339"/>
            <ac:spMk id="6" creationId="{4FCFBCAF-5862-4137-AEAD-EEA4A53AC814}"/>
          </ac:spMkLst>
        </pc:spChg>
        <pc:spChg chg="add del">
          <ac:chgData name="Duval Vincent" userId="73a8af6f-c45a-4a5a-a904-7e945df77a23" providerId="ADAL" clId="{9B81A270-869D-4E44-88A6-A87AFEACED66}" dt="2022-04-11T22:07:20.780" v="3727" actId="22"/>
          <ac:spMkLst>
            <pc:docMk/>
            <pc:sldMk cId="2107346866" sldId="339"/>
            <ac:spMk id="8" creationId="{E054AD89-170E-48DF-B0E8-B36AF7AAE657}"/>
          </ac:spMkLst>
        </pc:spChg>
        <pc:spChg chg="add mod">
          <ac:chgData name="Duval Vincent" userId="73a8af6f-c45a-4a5a-a904-7e945df77a23" providerId="ADAL" clId="{9B81A270-869D-4E44-88A6-A87AFEACED66}" dt="2022-04-11T22:15:22.191" v="4132" actId="1076"/>
          <ac:spMkLst>
            <pc:docMk/>
            <pc:sldMk cId="2107346866" sldId="339"/>
            <ac:spMk id="9" creationId="{18E603AC-9561-4F05-BC1B-966EEEF7556A}"/>
          </ac:spMkLst>
        </pc:spChg>
        <pc:spChg chg="mod">
          <ac:chgData name="Duval Vincent" userId="73a8af6f-c45a-4a5a-a904-7e945df77a23" providerId="ADAL" clId="{9B81A270-869D-4E44-88A6-A87AFEACED66}" dt="2022-04-11T22:24:38.986" v="4203" actId="20577"/>
          <ac:spMkLst>
            <pc:docMk/>
            <pc:sldMk cId="2107346866" sldId="339"/>
            <ac:spMk id="74" creationId="{5D7A0EB6-A835-4102-AACE-CE23FA1F7BE9}"/>
          </ac:spMkLst>
        </pc:spChg>
      </pc:sldChg>
      <pc:sldChg chg="addSp delSp modSp add mod delAnim modAnim">
        <pc:chgData name="Duval Vincent" userId="73a8af6f-c45a-4a5a-a904-7e945df77a23" providerId="ADAL" clId="{9B81A270-869D-4E44-88A6-A87AFEACED66}" dt="2022-04-11T21:24:35.249" v="2879"/>
        <pc:sldMkLst>
          <pc:docMk/>
          <pc:sldMk cId="671734354" sldId="340"/>
        </pc:sldMkLst>
        <pc:spChg chg="add mod topLvl">
          <ac:chgData name="Duval Vincent" userId="73a8af6f-c45a-4a5a-a904-7e945df77a23" providerId="ADAL" clId="{9B81A270-869D-4E44-88A6-A87AFEACED66}" dt="2022-04-11T21:23:53.566" v="2874" actId="164"/>
          <ac:spMkLst>
            <pc:docMk/>
            <pc:sldMk cId="671734354" sldId="340"/>
            <ac:spMk id="3" creationId="{862D7C1C-F833-45AB-8747-27AB148DA03C}"/>
          </ac:spMkLst>
        </pc:spChg>
        <pc:spChg chg="add mod">
          <ac:chgData name="Duval Vincent" userId="73a8af6f-c45a-4a5a-a904-7e945df77a23" providerId="ADAL" clId="{9B81A270-869D-4E44-88A6-A87AFEACED66}" dt="2022-04-11T20:20:50.369" v="1658" actId="14100"/>
          <ac:spMkLst>
            <pc:docMk/>
            <pc:sldMk cId="671734354" sldId="340"/>
            <ac:spMk id="4" creationId="{A0F01B91-FB38-4259-AAE4-0959755B106E}"/>
          </ac:spMkLst>
        </pc:spChg>
        <pc:spChg chg="add mod">
          <ac:chgData name="Duval Vincent" userId="73a8af6f-c45a-4a5a-a904-7e945df77a23" providerId="ADAL" clId="{9B81A270-869D-4E44-88A6-A87AFEACED66}" dt="2022-04-11T20:22:33.095" v="1676" actId="1076"/>
          <ac:spMkLst>
            <pc:docMk/>
            <pc:sldMk cId="671734354" sldId="340"/>
            <ac:spMk id="5" creationId="{2FD3BF6A-A36A-415A-AC66-93F138BF4F02}"/>
          </ac:spMkLst>
        </pc:spChg>
        <pc:spChg chg="add mod">
          <ac:chgData name="Duval Vincent" userId="73a8af6f-c45a-4a5a-a904-7e945df77a23" providerId="ADAL" clId="{9B81A270-869D-4E44-88A6-A87AFEACED66}" dt="2022-04-11T20:33:55.896" v="1973" actId="164"/>
          <ac:spMkLst>
            <pc:docMk/>
            <pc:sldMk cId="671734354" sldId="340"/>
            <ac:spMk id="7" creationId="{3C26F3E0-2EC9-42A9-BFF4-281CF1FEFE10}"/>
          </ac:spMkLst>
        </pc:spChg>
        <pc:spChg chg="add del mod topLvl">
          <ac:chgData name="Duval Vincent" userId="73a8af6f-c45a-4a5a-a904-7e945df77a23" providerId="ADAL" clId="{9B81A270-869D-4E44-88A6-A87AFEACED66}" dt="2022-04-11T20:35:15.634" v="1991" actId="21"/>
          <ac:spMkLst>
            <pc:docMk/>
            <pc:sldMk cId="671734354" sldId="340"/>
            <ac:spMk id="8" creationId="{27B81B0C-3C38-4B86-B8F3-E66AA0C1F0E1}"/>
          </ac:spMkLst>
        </pc:spChg>
        <pc:spChg chg="add mod">
          <ac:chgData name="Duval Vincent" userId="73a8af6f-c45a-4a5a-a904-7e945df77a23" providerId="ADAL" clId="{9B81A270-869D-4E44-88A6-A87AFEACED66}" dt="2022-04-11T20:33:55.896" v="1973" actId="164"/>
          <ac:spMkLst>
            <pc:docMk/>
            <pc:sldMk cId="671734354" sldId="340"/>
            <ac:spMk id="9" creationId="{EB4E3805-B989-4B6F-A22F-DF8A1E27D792}"/>
          </ac:spMkLst>
        </pc:spChg>
        <pc:spChg chg="add mod">
          <ac:chgData name="Duval Vincent" userId="73a8af6f-c45a-4a5a-a904-7e945df77a23" providerId="ADAL" clId="{9B81A270-869D-4E44-88A6-A87AFEACED66}" dt="2022-04-11T20:33:23.313" v="1968" actId="404"/>
          <ac:spMkLst>
            <pc:docMk/>
            <pc:sldMk cId="671734354" sldId="340"/>
            <ac:spMk id="10" creationId="{6BEFCB21-5776-448C-98AC-BCF94AC162AF}"/>
          </ac:spMkLst>
        </pc:spChg>
        <pc:spChg chg="add mod">
          <ac:chgData name="Duval Vincent" userId="73a8af6f-c45a-4a5a-a904-7e945df77a23" providerId="ADAL" clId="{9B81A270-869D-4E44-88A6-A87AFEACED66}" dt="2022-04-11T21:23:53.566" v="2874" actId="164"/>
          <ac:spMkLst>
            <pc:docMk/>
            <pc:sldMk cId="671734354" sldId="340"/>
            <ac:spMk id="13" creationId="{40B50C81-F4DC-4933-BDF5-4E54707EA7AF}"/>
          </ac:spMkLst>
        </pc:spChg>
        <pc:spChg chg="mod">
          <ac:chgData name="Duval Vincent" userId="73a8af6f-c45a-4a5a-a904-7e945df77a23" providerId="ADAL" clId="{9B81A270-869D-4E44-88A6-A87AFEACED66}" dt="2022-04-11T20:21:22.798" v="1667" actId="404"/>
          <ac:spMkLst>
            <pc:docMk/>
            <pc:sldMk cId="671734354" sldId="340"/>
            <ac:spMk id="74" creationId="{5D7A0EB6-A835-4102-AACE-CE23FA1F7BE9}"/>
          </ac:spMkLst>
        </pc:spChg>
        <pc:grpChg chg="add del mod">
          <ac:chgData name="Duval Vincent" userId="73a8af6f-c45a-4a5a-a904-7e945df77a23" providerId="ADAL" clId="{9B81A270-869D-4E44-88A6-A87AFEACED66}" dt="2022-04-11T20:35:15.634" v="1991" actId="21"/>
          <ac:grpSpMkLst>
            <pc:docMk/>
            <pc:sldMk cId="671734354" sldId="340"/>
            <ac:grpSpMk id="6" creationId="{7CC6D110-5B18-4CFC-BFCD-0633243A57FA}"/>
          </ac:grpSpMkLst>
        </pc:grpChg>
        <pc:grpChg chg="add mod">
          <ac:chgData name="Duval Vincent" userId="73a8af6f-c45a-4a5a-a904-7e945df77a23" providerId="ADAL" clId="{9B81A270-869D-4E44-88A6-A87AFEACED66}" dt="2022-04-11T20:33:55.896" v="1973" actId="164"/>
          <ac:grpSpMkLst>
            <pc:docMk/>
            <pc:sldMk cId="671734354" sldId="340"/>
            <ac:grpSpMk id="11" creationId="{EB5BB341-B94F-4905-934E-E5CE523841C5}"/>
          </ac:grpSpMkLst>
        </pc:grpChg>
        <pc:grpChg chg="add mod">
          <ac:chgData name="Duval Vincent" userId="73a8af6f-c45a-4a5a-a904-7e945df77a23" providerId="ADAL" clId="{9B81A270-869D-4E44-88A6-A87AFEACED66}" dt="2022-04-11T21:23:53.566" v="2874" actId="164"/>
          <ac:grpSpMkLst>
            <pc:docMk/>
            <pc:sldMk cId="671734354" sldId="340"/>
            <ac:grpSpMk id="12" creationId="{49F6E16C-EBC2-4FAE-8FA5-70DF739FD61D}"/>
          </ac:grpSpMkLst>
        </pc:grpChg>
      </pc:sldChg>
      <pc:sldChg chg="addSp modSp add mod ord modAnim">
        <pc:chgData name="Duval Vincent" userId="73a8af6f-c45a-4a5a-a904-7e945df77a23" providerId="ADAL" clId="{9B81A270-869D-4E44-88A6-A87AFEACED66}" dt="2022-04-11T21:23:25.552" v="2873"/>
        <pc:sldMkLst>
          <pc:docMk/>
          <pc:sldMk cId="4037655552" sldId="341"/>
        </pc:sldMkLst>
        <pc:spChg chg="add mod">
          <ac:chgData name="Duval Vincent" userId="73a8af6f-c45a-4a5a-a904-7e945df77a23" providerId="ADAL" clId="{9B81A270-869D-4E44-88A6-A87AFEACED66}" dt="2022-04-11T20:19:03.371" v="1637" actId="122"/>
          <ac:spMkLst>
            <pc:docMk/>
            <pc:sldMk cId="4037655552" sldId="341"/>
            <ac:spMk id="4" creationId="{40043D39-90E1-4C0A-81D3-ED83037413FC}"/>
          </ac:spMkLst>
        </pc:spChg>
        <pc:spChg chg="add mod">
          <ac:chgData name="Duval Vincent" userId="73a8af6f-c45a-4a5a-a904-7e945df77a23" providerId="ADAL" clId="{9B81A270-869D-4E44-88A6-A87AFEACED66}" dt="2022-04-11T20:18:58.515" v="1633" actId="122"/>
          <ac:spMkLst>
            <pc:docMk/>
            <pc:sldMk cId="4037655552" sldId="341"/>
            <ac:spMk id="5" creationId="{DBCB61BC-4534-4E64-B200-1FED2C49920A}"/>
          </ac:spMkLst>
        </pc:spChg>
        <pc:spChg chg="add mod">
          <ac:chgData name="Duval Vincent" userId="73a8af6f-c45a-4a5a-a904-7e945df77a23" providerId="ADAL" clId="{9B81A270-869D-4E44-88A6-A87AFEACED66}" dt="2022-04-11T20:19:23.133" v="1643" actId="403"/>
          <ac:spMkLst>
            <pc:docMk/>
            <pc:sldMk cId="4037655552" sldId="341"/>
            <ac:spMk id="7" creationId="{B749B767-4FCE-49B8-B2F2-E9A3EA778148}"/>
          </ac:spMkLst>
        </pc:spChg>
        <pc:spChg chg="add mod">
          <ac:chgData name="Duval Vincent" userId="73a8af6f-c45a-4a5a-a904-7e945df77a23" providerId="ADAL" clId="{9B81A270-869D-4E44-88A6-A87AFEACED66}" dt="2022-04-11T20:32:08.198" v="1942" actId="14100"/>
          <ac:spMkLst>
            <pc:docMk/>
            <pc:sldMk cId="4037655552" sldId="341"/>
            <ac:spMk id="9" creationId="{59F2386E-4063-4A46-B29C-3F2258902F1D}"/>
          </ac:spMkLst>
        </pc:spChg>
        <pc:spChg chg="add mod">
          <ac:chgData name="Duval Vincent" userId="73a8af6f-c45a-4a5a-a904-7e945df77a23" providerId="ADAL" clId="{9B81A270-869D-4E44-88A6-A87AFEACED66}" dt="2022-04-11T20:32:27.672" v="1947" actId="1076"/>
          <ac:spMkLst>
            <pc:docMk/>
            <pc:sldMk cId="4037655552" sldId="341"/>
            <ac:spMk id="10" creationId="{432F79EF-4FF9-44AF-B814-D8A99A9EE99C}"/>
          </ac:spMkLst>
        </pc:spChg>
        <pc:spChg chg="add mod">
          <ac:chgData name="Duval Vincent" userId="73a8af6f-c45a-4a5a-a904-7e945df77a23" providerId="ADAL" clId="{9B81A270-869D-4E44-88A6-A87AFEACED66}" dt="2022-04-11T20:32:36.479" v="1948"/>
          <ac:spMkLst>
            <pc:docMk/>
            <pc:sldMk cId="4037655552" sldId="341"/>
            <ac:spMk id="11" creationId="{0AF9852C-ACBD-40E6-9965-F0E18D6D6976}"/>
          </ac:spMkLst>
        </pc:spChg>
        <pc:spChg chg="mod">
          <ac:chgData name="Duval Vincent" userId="73a8af6f-c45a-4a5a-a904-7e945df77a23" providerId="ADAL" clId="{9B81A270-869D-4E44-88A6-A87AFEACED66}" dt="2022-04-11T20:31:52.883" v="1939" actId="14100"/>
          <ac:spMkLst>
            <pc:docMk/>
            <pc:sldMk cId="4037655552" sldId="341"/>
            <ac:spMk id="74" creationId="{5D7A0EB6-A835-4102-AACE-CE23FA1F7BE9}"/>
          </ac:spMkLst>
        </pc:spChg>
      </pc:sldChg>
      <pc:sldChg chg="addSp delSp modSp add mod modAnim">
        <pc:chgData name="Duval Vincent" userId="73a8af6f-c45a-4a5a-a904-7e945df77a23" providerId="ADAL" clId="{9B81A270-869D-4E44-88A6-A87AFEACED66}" dt="2022-04-11T21:38:03.970" v="3401"/>
        <pc:sldMkLst>
          <pc:docMk/>
          <pc:sldMk cId="1792292132" sldId="342"/>
        </pc:sldMkLst>
        <pc:spChg chg="mod topLvl">
          <ac:chgData name="Duval Vincent" userId="73a8af6f-c45a-4a5a-a904-7e945df77a23" providerId="ADAL" clId="{9B81A270-869D-4E44-88A6-A87AFEACED66}" dt="2022-04-11T21:34:47.267" v="3394" actId="165"/>
          <ac:spMkLst>
            <pc:docMk/>
            <pc:sldMk cId="1792292132" sldId="342"/>
            <ac:spMk id="5" creationId="{0472784A-58D0-452D-8450-0C20AB4EBFB8}"/>
          </ac:spMkLst>
        </pc:spChg>
        <pc:spChg chg="mod topLvl">
          <ac:chgData name="Duval Vincent" userId="73a8af6f-c45a-4a5a-a904-7e945df77a23" providerId="ADAL" clId="{9B81A270-869D-4E44-88A6-A87AFEACED66}" dt="2022-04-11T21:34:47.267" v="3394" actId="165"/>
          <ac:spMkLst>
            <pc:docMk/>
            <pc:sldMk cId="1792292132" sldId="342"/>
            <ac:spMk id="6" creationId="{83EFF974-F012-4682-ABDD-9ED756F65AB1}"/>
          </ac:spMkLst>
        </pc:spChg>
        <pc:spChg chg="mod topLvl">
          <ac:chgData name="Duval Vincent" userId="73a8af6f-c45a-4a5a-a904-7e945df77a23" providerId="ADAL" clId="{9B81A270-869D-4E44-88A6-A87AFEACED66}" dt="2022-04-11T21:34:47.267" v="3394" actId="165"/>
          <ac:spMkLst>
            <pc:docMk/>
            <pc:sldMk cId="1792292132" sldId="342"/>
            <ac:spMk id="7" creationId="{0EE6F691-2826-4824-BCEF-C574D50FFD99}"/>
          </ac:spMkLst>
        </pc:spChg>
        <pc:spChg chg="mod topLvl">
          <ac:chgData name="Duval Vincent" userId="73a8af6f-c45a-4a5a-a904-7e945df77a23" providerId="ADAL" clId="{9B81A270-869D-4E44-88A6-A87AFEACED66}" dt="2022-04-11T21:34:47.267" v="3394" actId="165"/>
          <ac:spMkLst>
            <pc:docMk/>
            <pc:sldMk cId="1792292132" sldId="342"/>
            <ac:spMk id="8" creationId="{36D46927-DFF3-42C1-B13E-2D75E5864196}"/>
          </ac:spMkLst>
        </pc:spChg>
        <pc:spChg chg="mod topLvl">
          <ac:chgData name="Duval Vincent" userId="73a8af6f-c45a-4a5a-a904-7e945df77a23" providerId="ADAL" clId="{9B81A270-869D-4E44-88A6-A87AFEACED66}" dt="2022-04-11T21:34:47.267" v="3394" actId="165"/>
          <ac:spMkLst>
            <pc:docMk/>
            <pc:sldMk cId="1792292132" sldId="342"/>
            <ac:spMk id="9" creationId="{2C9EE070-6ECA-439D-A693-1B5973A2B36F}"/>
          </ac:spMkLst>
        </pc:spChg>
        <pc:spChg chg="mod topLvl">
          <ac:chgData name="Duval Vincent" userId="73a8af6f-c45a-4a5a-a904-7e945df77a23" providerId="ADAL" clId="{9B81A270-869D-4E44-88A6-A87AFEACED66}" dt="2022-04-11T21:34:47.267" v="3394" actId="165"/>
          <ac:spMkLst>
            <pc:docMk/>
            <pc:sldMk cId="1792292132" sldId="342"/>
            <ac:spMk id="10" creationId="{81037835-C617-4F8A-91D9-96EA204B69F0}"/>
          </ac:spMkLst>
        </pc:spChg>
        <pc:spChg chg="mod topLvl">
          <ac:chgData name="Duval Vincent" userId="73a8af6f-c45a-4a5a-a904-7e945df77a23" providerId="ADAL" clId="{9B81A270-869D-4E44-88A6-A87AFEACED66}" dt="2022-04-11T21:34:47.267" v="3394" actId="165"/>
          <ac:spMkLst>
            <pc:docMk/>
            <pc:sldMk cId="1792292132" sldId="342"/>
            <ac:spMk id="11" creationId="{DF577D37-38DA-4A26-B841-AB6EA21BD7FB}"/>
          </ac:spMkLst>
        </pc:spChg>
        <pc:spChg chg="mod topLvl">
          <ac:chgData name="Duval Vincent" userId="73a8af6f-c45a-4a5a-a904-7e945df77a23" providerId="ADAL" clId="{9B81A270-869D-4E44-88A6-A87AFEACED66}" dt="2022-04-11T21:34:47.267" v="3394" actId="165"/>
          <ac:spMkLst>
            <pc:docMk/>
            <pc:sldMk cId="1792292132" sldId="342"/>
            <ac:spMk id="12" creationId="{F4CB81FC-D8EF-4543-8A50-4E40F2C24EF7}"/>
          </ac:spMkLst>
        </pc:spChg>
        <pc:spChg chg="mod topLvl">
          <ac:chgData name="Duval Vincent" userId="73a8af6f-c45a-4a5a-a904-7e945df77a23" providerId="ADAL" clId="{9B81A270-869D-4E44-88A6-A87AFEACED66}" dt="2022-04-11T21:34:47.267" v="3394" actId="165"/>
          <ac:spMkLst>
            <pc:docMk/>
            <pc:sldMk cId="1792292132" sldId="342"/>
            <ac:spMk id="13" creationId="{9E7216F1-27F6-4FFC-83DC-574625CA9C40}"/>
          </ac:spMkLst>
        </pc:spChg>
        <pc:spChg chg="mod topLvl">
          <ac:chgData name="Duval Vincent" userId="73a8af6f-c45a-4a5a-a904-7e945df77a23" providerId="ADAL" clId="{9B81A270-869D-4E44-88A6-A87AFEACED66}" dt="2022-04-11T21:34:47.267" v="3394" actId="165"/>
          <ac:spMkLst>
            <pc:docMk/>
            <pc:sldMk cId="1792292132" sldId="342"/>
            <ac:spMk id="14" creationId="{02241D59-759B-474F-A88F-55A276678767}"/>
          </ac:spMkLst>
        </pc:spChg>
        <pc:spChg chg="mod topLvl">
          <ac:chgData name="Duval Vincent" userId="73a8af6f-c45a-4a5a-a904-7e945df77a23" providerId="ADAL" clId="{9B81A270-869D-4E44-88A6-A87AFEACED66}" dt="2022-04-11T21:34:47.267" v="3394" actId="165"/>
          <ac:spMkLst>
            <pc:docMk/>
            <pc:sldMk cId="1792292132" sldId="342"/>
            <ac:spMk id="15" creationId="{31C60046-5C23-4438-9EB0-FBA8D0779A5B}"/>
          </ac:spMkLst>
        </pc:spChg>
        <pc:spChg chg="mod topLvl">
          <ac:chgData name="Duval Vincent" userId="73a8af6f-c45a-4a5a-a904-7e945df77a23" providerId="ADAL" clId="{9B81A270-869D-4E44-88A6-A87AFEACED66}" dt="2022-04-11T21:34:47.267" v="3394" actId="165"/>
          <ac:spMkLst>
            <pc:docMk/>
            <pc:sldMk cId="1792292132" sldId="342"/>
            <ac:spMk id="16" creationId="{8B57D6A7-CC4F-48A0-993F-9D99B374B45C}"/>
          </ac:spMkLst>
        </pc:spChg>
        <pc:spChg chg="mod topLvl">
          <ac:chgData name="Duval Vincent" userId="73a8af6f-c45a-4a5a-a904-7e945df77a23" providerId="ADAL" clId="{9B81A270-869D-4E44-88A6-A87AFEACED66}" dt="2022-04-11T21:34:47.267" v="3394" actId="165"/>
          <ac:spMkLst>
            <pc:docMk/>
            <pc:sldMk cId="1792292132" sldId="342"/>
            <ac:spMk id="17" creationId="{CC987D05-A0A5-40EC-8C56-A4F43D3D5B9C}"/>
          </ac:spMkLst>
        </pc:spChg>
        <pc:spChg chg="mod topLvl">
          <ac:chgData name="Duval Vincent" userId="73a8af6f-c45a-4a5a-a904-7e945df77a23" providerId="ADAL" clId="{9B81A270-869D-4E44-88A6-A87AFEACED66}" dt="2022-04-11T21:34:47.267" v="3394" actId="165"/>
          <ac:spMkLst>
            <pc:docMk/>
            <pc:sldMk cId="1792292132" sldId="342"/>
            <ac:spMk id="18" creationId="{3867A5A6-7E85-4567-B829-9F3787B7F395}"/>
          </ac:spMkLst>
        </pc:spChg>
        <pc:spChg chg="mod topLvl">
          <ac:chgData name="Duval Vincent" userId="73a8af6f-c45a-4a5a-a904-7e945df77a23" providerId="ADAL" clId="{9B81A270-869D-4E44-88A6-A87AFEACED66}" dt="2022-04-11T21:34:47.267" v="3394" actId="165"/>
          <ac:spMkLst>
            <pc:docMk/>
            <pc:sldMk cId="1792292132" sldId="342"/>
            <ac:spMk id="19" creationId="{080EF95A-8E83-40A0-924C-6327AC3E4222}"/>
          </ac:spMkLst>
        </pc:spChg>
        <pc:spChg chg="mod topLvl">
          <ac:chgData name="Duval Vincent" userId="73a8af6f-c45a-4a5a-a904-7e945df77a23" providerId="ADAL" clId="{9B81A270-869D-4E44-88A6-A87AFEACED66}" dt="2022-04-11T21:34:47.267" v="3394" actId="165"/>
          <ac:spMkLst>
            <pc:docMk/>
            <pc:sldMk cId="1792292132" sldId="342"/>
            <ac:spMk id="20" creationId="{B9325FED-5DE5-4B6E-9CF7-9802CC44B408}"/>
          </ac:spMkLst>
        </pc:spChg>
        <pc:spChg chg="mod topLvl">
          <ac:chgData name="Duval Vincent" userId="73a8af6f-c45a-4a5a-a904-7e945df77a23" providerId="ADAL" clId="{9B81A270-869D-4E44-88A6-A87AFEACED66}" dt="2022-04-11T21:34:47.267" v="3394" actId="165"/>
          <ac:spMkLst>
            <pc:docMk/>
            <pc:sldMk cId="1792292132" sldId="342"/>
            <ac:spMk id="21" creationId="{B43ED5E7-C012-4E36-A01C-10260599F0B1}"/>
          </ac:spMkLst>
        </pc:spChg>
        <pc:spChg chg="mod topLvl">
          <ac:chgData name="Duval Vincent" userId="73a8af6f-c45a-4a5a-a904-7e945df77a23" providerId="ADAL" clId="{9B81A270-869D-4E44-88A6-A87AFEACED66}" dt="2022-04-11T21:34:47.267" v="3394" actId="165"/>
          <ac:spMkLst>
            <pc:docMk/>
            <pc:sldMk cId="1792292132" sldId="342"/>
            <ac:spMk id="22" creationId="{637D9758-8ACC-493B-A981-0AAEF5FEB55C}"/>
          </ac:spMkLst>
        </pc:spChg>
        <pc:spChg chg="mod topLvl">
          <ac:chgData name="Duval Vincent" userId="73a8af6f-c45a-4a5a-a904-7e945df77a23" providerId="ADAL" clId="{9B81A270-869D-4E44-88A6-A87AFEACED66}" dt="2022-04-11T21:34:47.267" v="3394" actId="165"/>
          <ac:spMkLst>
            <pc:docMk/>
            <pc:sldMk cId="1792292132" sldId="342"/>
            <ac:spMk id="23" creationId="{D909AEE1-7461-40FD-B655-0E8665DC8BAC}"/>
          </ac:spMkLst>
        </pc:spChg>
        <pc:spChg chg="mod topLvl">
          <ac:chgData name="Duval Vincent" userId="73a8af6f-c45a-4a5a-a904-7e945df77a23" providerId="ADAL" clId="{9B81A270-869D-4E44-88A6-A87AFEACED66}" dt="2022-04-11T21:34:47.267" v="3394" actId="165"/>
          <ac:spMkLst>
            <pc:docMk/>
            <pc:sldMk cId="1792292132" sldId="342"/>
            <ac:spMk id="24" creationId="{D8BD0B78-82F6-49AE-8932-37DEA3B893EA}"/>
          </ac:spMkLst>
        </pc:spChg>
        <pc:spChg chg="mod topLvl">
          <ac:chgData name="Duval Vincent" userId="73a8af6f-c45a-4a5a-a904-7e945df77a23" providerId="ADAL" clId="{9B81A270-869D-4E44-88A6-A87AFEACED66}" dt="2022-04-11T21:34:47.267" v="3394" actId="165"/>
          <ac:spMkLst>
            <pc:docMk/>
            <pc:sldMk cId="1792292132" sldId="342"/>
            <ac:spMk id="25" creationId="{CF65C5DA-37CF-4EDD-9005-F9CF639CE1AF}"/>
          </ac:spMkLst>
        </pc:spChg>
        <pc:spChg chg="mod topLvl">
          <ac:chgData name="Duval Vincent" userId="73a8af6f-c45a-4a5a-a904-7e945df77a23" providerId="ADAL" clId="{9B81A270-869D-4E44-88A6-A87AFEACED66}" dt="2022-04-11T21:34:47.267" v="3394" actId="165"/>
          <ac:spMkLst>
            <pc:docMk/>
            <pc:sldMk cId="1792292132" sldId="342"/>
            <ac:spMk id="26" creationId="{B027A29D-167D-42F4-AC32-FAD0BCC4867B}"/>
          </ac:spMkLst>
        </pc:spChg>
        <pc:spChg chg="mod topLvl">
          <ac:chgData name="Duval Vincent" userId="73a8af6f-c45a-4a5a-a904-7e945df77a23" providerId="ADAL" clId="{9B81A270-869D-4E44-88A6-A87AFEACED66}" dt="2022-04-11T21:34:47.267" v="3394" actId="165"/>
          <ac:spMkLst>
            <pc:docMk/>
            <pc:sldMk cId="1792292132" sldId="342"/>
            <ac:spMk id="27" creationId="{230954F1-9877-4244-9FDA-C92C68E8FA21}"/>
          </ac:spMkLst>
        </pc:spChg>
        <pc:spChg chg="mod topLvl">
          <ac:chgData name="Duval Vincent" userId="73a8af6f-c45a-4a5a-a904-7e945df77a23" providerId="ADAL" clId="{9B81A270-869D-4E44-88A6-A87AFEACED66}" dt="2022-04-11T21:34:47.267" v="3394" actId="165"/>
          <ac:spMkLst>
            <pc:docMk/>
            <pc:sldMk cId="1792292132" sldId="342"/>
            <ac:spMk id="31" creationId="{4BAB7C14-6370-437F-ABEC-CE7CB0531D8A}"/>
          </ac:spMkLst>
        </pc:spChg>
        <pc:spChg chg="mod">
          <ac:chgData name="Duval Vincent" userId="73a8af6f-c45a-4a5a-a904-7e945df77a23" providerId="ADAL" clId="{9B81A270-869D-4E44-88A6-A87AFEACED66}" dt="2022-04-11T21:34:47.267" v="3394" actId="165"/>
          <ac:spMkLst>
            <pc:docMk/>
            <pc:sldMk cId="1792292132" sldId="342"/>
            <ac:spMk id="32" creationId="{C977AF8D-7316-40B6-99FE-5505B2BCACC3}"/>
          </ac:spMkLst>
        </pc:spChg>
        <pc:spChg chg="mod">
          <ac:chgData name="Duval Vincent" userId="73a8af6f-c45a-4a5a-a904-7e945df77a23" providerId="ADAL" clId="{9B81A270-869D-4E44-88A6-A87AFEACED66}" dt="2022-04-11T21:34:47.267" v="3394" actId="165"/>
          <ac:spMkLst>
            <pc:docMk/>
            <pc:sldMk cId="1792292132" sldId="342"/>
            <ac:spMk id="33" creationId="{27BDDA85-ABC4-41A1-B0D4-B054BB0CF397}"/>
          </ac:spMkLst>
        </pc:spChg>
        <pc:spChg chg="mod">
          <ac:chgData name="Duval Vincent" userId="73a8af6f-c45a-4a5a-a904-7e945df77a23" providerId="ADAL" clId="{9B81A270-869D-4E44-88A6-A87AFEACED66}" dt="2022-04-11T21:34:47.267" v="3394" actId="165"/>
          <ac:spMkLst>
            <pc:docMk/>
            <pc:sldMk cId="1792292132" sldId="342"/>
            <ac:spMk id="34" creationId="{027E79EB-516E-4B70-A6D9-3CF95C085038}"/>
          </ac:spMkLst>
        </pc:spChg>
        <pc:spChg chg="mod">
          <ac:chgData name="Duval Vincent" userId="73a8af6f-c45a-4a5a-a904-7e945df77a23" providerId="ADAL" clId="{9B81A270-869D-4E44-88A6-A87AFEACED66}" dt="2022-04-11T21:34:47.267" v="3394" actId="165"/>
          <ac:spMkLst>
            <pc:docMk/>
            <pc:sldMk cId="1792292132" sldId="342"/>
            <ac:spMk id="35" creationId="{44FC0FFD-9BDB-4E9A-85D2-60F80143E349}"/>
          </ac:spMkLst>
        </pc:spChg>
        <pc:spChg chg="mod">
          <ac:chgData name="Duval Vincent" userId="73a8af6f-c45a-4a5a-a904-7e945df77a23" providerId="ADAL" clId="{9B81A270-869D-4E44-88A6-A87AFEACED66}" dt="2022-04-11T21:34:47.267" v="3394" actId="165"/>
          <ac:spMkLst>
            <pc:docMk/>
            <pc:sldMk cId="1792292132" sldId="342"/>
            <ac:spMk id="36" creationId="{9B090DB5-51F8-4C22-91DF-933FDEE0501A}"/>
          </ac:spMkLst>
        </pc:spChg>
        <pc:spChg chg="mod">
          <ac:chgData name="Duval Vincent" userId="73a8af6f-c45a-4a5a-a904-7e945df77a23" providerId="ADAL" clId="{9B81A270-869D-4E44-88A6-A87AFEACED66}" dt="2022-04-11T21:34:47.267" v="3394" actId="165"/>
          <ac:spMkLst>
            <pc:docMk/>
            <pc:sldMk cId="1792292132" sldId="342"/>
            <ac:spMk id="37" creationId="{9501DD74-C318-46D7-A125-446AE916FEF5}"/>
          </ac:spMkLst>
        </pc:spChg>
        <pc:spChg chg="mod">
          <ac:chgData name="Duval Vincent" userId="73a8af6f-c45a-4a5a-a904-7e945df77a23" providerId="ADAL" clId="{9B81A270-869D-4E44-88A6-A87AFEACED66}" dt="2022-04-11T21:34:47.267" v="3394" actId="165"/>
          <ac:spMkLst>
            <pc:docMk/>
            <pc:sldMk cId="1792292132" sldId="342"/>
            <ac:spMk id="38" creationId="{1A982460-BEC1-4DEB-85B6-75F828597945}"/>
          </ac:spMkLst>
        </pc:spChg>
        <pc:spChg chg="mod">
          <ac:chgData name="Duval Vincent" userId="73a8af6f-c45a-4a5a-a904-7e945df77a23" providerId="ADAL" clId="{9B81A270-869D-4E44-88A6-A87AFEACED66}" dt="2022-04-11T21:34:47.267" v="3394" actId="165"/>
          <ac:spMkLst>
            <pc:docMk/>
            <pc:sldMk cId="1792292132" sldId="342"/>
            <ac:spMk id="39" creationId="{B5781B64-E8C1-409B-80D1-109B60AAD294}"/>
          </ac:spMkLst>
        </pc:spChg>
        <pc:spChg chg="mod">
          <ac:chgData name="Duval Vincent" userId="73a8af6f-c45a-4a5a-a904-7e945df77a23" providerId="ADAL" clId="{9B81A270-869D-4E44-88A6-A87AFEACED66}" dt="2022-04-11T21:34:47.267" v="3394" actId="165"/>
          <ac:spMkLst>
            <pc:docMk/>
            <pc:sldMk cId="1792292132" sldId="342"/>
            <ac:spMk id="40" creationId="{C8F78603-CB72-45FD-AB6E-48987773DB9B}"/>
          </ac:spMkLst>
        </pc:spChg>
        <pc:spChg chg="add mod">
          <ac:chgData name="Duval Vincent" userId="73a8af6f-c45a-4a5a-a904-7e945df77a23" providerId="ADAL" clId="{9B81A270-869D-4E44-88A6-A87AFEACED66}" dt="2022-04-11T21:29:00.816" v="2981" actId="1076"/>
          <ac:spMkLst>
            <pc:docMk/>
            <pc:sldMk cId="1792292132" sldId="342"/>
            <ac:spMk id="41" creationId="{9BE36DF0-9653-4CC2-A2D1-CE6BD7B22759}"/>
          </ac:spMkLst>
        </pc:spChg>
        <pc:spChg chg="add mod">
          <ac:chgData name="Duval Vincent" userId="73a8af6f-c45a-4a5a-a904-7e945df77a23" providerId="ADAL" clId="{9B81A270-869D-4E44-88A6-A87AFEACED66}" dt="2022-04-11T21:28:43.799" v="2979" actId="1076"/>
          <ac:spMkLst>
            <pc:docMk/>
            <pc:sldMk cId="1792292132" sldId="342"/>
            <ac:spMk id="42" creationId="{F9E0BF33-A60A-4F0B-B544-E440EE575634}"/>
          </ac:spMkLst>
        </pc:spChg>
        <pc:spChg chg="add mod">
          <ac:chgData name="Duval Vincent" userId="73a8af6f-c45a-4a5a-a904-7e945df77a23" providerId="ADAL" clId="{9B81A270-869D-4E44-88A6-A87AFEACED66}" dt="2022-04-11T21:28:56.520" v="2980" actId="1076"/>
          <ac:spMkLst>
            <pc:docMk/>
            <pc:sldMk cId="1792292132" sldId="342"/>
            <ac:spMk id="43" creationId="{F8EA8F69-8112-4755-921B-81D694F0E871}"/>
          </ac:spMkLst>
        </pc:spChg>
        <pc:spChg chg="add mod">
          <ac:chgData name="Duval Vincent" userId="73a8af6f-c45a-4a5a-a904-7e945df77a23" providerId="ADAL" clId="{9B81A270-869D-4E44-88A6-A87AFEACED66}" dt="2022-04-11T21:33:17.340" v="3382" actId="20577"/>
          <ac:spMkLst>
            <pc:docMk/>
            <pc:sldMk cId="1792292132" sldId="342"/>
            <ac:spMk id="44" creationId="{C01DDF59-0518-49D2-8F27-1E81E850C6E8}"/>
          </ac:spMkLst>
        </pc:spChg>
        <pc:spChg chg="mod">
          <ac:chgData name="Duval Vincent" userId="73a8af6f-c45a-4a5a-a904-7e945df77a23" providerId="ADAL" clId="{9B81A270-869D-4E44-88A6-A87AFEACED66}" dt="2022-04-11T21:26:53.449" v="2967"/>
          <ac:spMkLst>
            <pc:docMk/>
            <pc:sldMk cId="1792292132" sldId="342"/>
            <ac:spMk id="74" creationId="{5D7A0EB6-A835-4102-AACE-CE23FA1F7BE9}"/>
          </ac:spMkLst>
        </pc:spChg>
        <pc:grpChg chg="add del mod">
          <ac:chgData name="Duval Vincent" userId="73a8af6f-c45a-4a5a-a904-7e945df77a23" providerId="ADAL" clId="{9B81A270-869D-4E44-88A6-A87AFEACED66}" dt="2022-04-11T21:34:47.267" v="3394" actId="165"/>
          <ac:grpSpMkLst>
            <pc:docMk/>
            <pc:sldMk cId="1792292132" sldId="342"/>
            <ac:grpSpMk id="4" creationId="{AE690D3F-EA6E-4039-B7A7-D4ED68555CAE}"/>
          </ac:grpSpMkLst>
        </pc:grpChg>
        <pc:grpChg chg="mod topLvl">
          <ac:chgData name="Duval Vincent" userId="73a8af6f-c45a-4a5a-a904-7e945df77a23" providerId="ADAL" clId="{9B81A270-869D-4E44-88A6-A87AFEACED66}" dt="2022-04-11T21:34:47.267" v="3394" actId="165"/>
          <ac:grpSpMkLst>
            <pc:docMk/>
            <pc:sldMk cId="1792292132" sldId="342"/>
            <ac:grpSpMk id="28" creationId="{06DA2FA2-0917-42DD-8ECA-0A229715CEC7}"/>
          </ac:grpSpMkLst>
        </pc:grpChg>
        <pc:grpChg chg="mod topLvl">
          <ac:chgData name="Duval Vincent" userId="73a8af6f-c45a-4a5a-a904-7e945df77a23" providerId="ADAL" clId="{9B81A270-869D-4E44-88A6-A87AFEACED66}" dt="2022-04-11T21:34:47.267" v="3394" actId="165"/>
          <ac:grpSpMkLst>
            <pc:docMk/>
            <pc:sldMk cId="1792292132" sldId="342"/>
            <ac:grpSpMk id="29" creationId="{24636D9B-4F3C-44C3-BD02-FF74BDB7F2A2}"/>
          </ac:grpSpMkLst>
        </pc:grpChg>
        <pc:grpChg chg="mod topLvl">
          <ac:chgData name="Duval Vincent" userId="73a8af6f-c45a-4a5a-a904-7e945df77a23" providerId="ADAL" clId="{9B81A270-869D-4E44-88A6-A87AFEACED66}" dt="2022-04-11T21:34:47.267" v="3394" actId="165"/>
          <ac:grpSpMkLst>
            <pc:docMk/>
            <pc:sldMk cId="1792292132" sldId="342"/>
            <ac:grpSpMk id="30" creationId="{F5D54FCC-E330-44B5-A1CC-0767E8B8E3E7}"/>
          </ac:grpSpMkLst>
        </pc:grpChg>
      </pc:sldChg>
      <pc:sldChg chg="addSp delSp modSp add mod modAnim">
        <pc:chgData name="Duval Vincent" userId="73a8af6f-c45a-4a5a-a904-7e945df77a23" providerId="ADAL" clId="{9B81A270-869D-4E44-88A6-A87AFEACED66}" dt="2022-04-11T20:36:57.356" v="2016"/>
        <pc:sldMkLst>
          <pc:docMk/>
          <pc:sldMk cId="323416771" sldId="343"/>
        </pc:sldMkLst>
        <pc:spChg chg="mod">
          <ac:chgData name="Duval Vincent" userId="73a8af6f-c45a-4a5a-a904-7e945df77a23" providerId="ADAL" clId="{9B81A270-869D-4E44-88A6-A87AFEACED66}" dt="2022-04-11T20:36:11.657" v="2005" actId="164"/>
          <ac:spMkLst>
            <pc:docMk/>
            <pc:sldMk cId="323416771" sldId="343"/>
            <ac:spMk id="3" creationId="{862D7C1C-F833-45AB-8747-27AB148DA03C}"/>
          </ac:spMkLst>
        </pc:spChg>
        <pc:spChg chg="mod">
          <ac:chgData name="Duval Vincent" userId="73a8af6f-c45a-4a5a-a904-7e945df77a23" providerId="ADAL" clId="{9B81A270-869D-4E44-88A6-A87AFEACED66}" dt="2022-04-11T20:36:15.880" v="2006" actId="164"/>
          <ac:spMkLst>
            <pc:docMk/>
            <pc:sldMk cId="323416771" sldId="343"/>
            <ac:spMk id="7" creationId="{3C26F3E0-2EC9-42A9-BFF4-281CF1FEFE10}"/>
          </ac:spMkLst>
        </pc:spChg>
        <pc:spChg chg="add mod">
          <ac:chgData name="Duval Vincent" userId="73a8af6f-c45a-4a5a-a904-7e945df77a23" providerId="ADAL" clId="{9B81A270-869D-4E44-88A6-A87AFEACED66}" dt="2022-04-11T20:36:25.710" v="2007" actId="164"/>
          <ac:spMkLst>
            <pc:docMk/>
            <pc:sldMk cId="323416771" sldId="343"/>
            <ac:spMk id="8" creationId="{FD0CA8DC-DB3E-4B0F-84A3-5BF7B4CD4C9A}"/>
          </ac:spMkLst>
        </pc:spChg>
        <pc:spChg chg="add del mod">
          <ac:chgData name="Duval Vincent" userId="73a8af6f-c45a-4a5a-a904-7e945df77a23" providerId="ADAL" clId="{9B81A270-869D-4E44-88A6-A87AFEACED66}" dt="2022-04-11T20:35:12.770" v="1990"/>
          <ac:spMkLst>
            <pc:docMk/>
            <pc:sldMk cId="323416771" sldId="343"/>
            <ac:spMk id="9" creationId="{C25129DE-0870-40B6-8541-1E1B53172BE3}"/>
          </ac:spMkLst>
        </pc:spChg>
        <pc:spChg chg="add del mod">
          <ac:chgData name="Duval Vincent" userId="73a8af6f-c45a-4a5a-a904-7e945df77a23" providerId="ADAL" clId="{9B81A270-869D-4E44-88A6-A87AFEACED66}" dt="2022-04-11T20:35:18.977" v="1993"/>
          <ac:spMkLst>
            <pc:docMk/>
            <pc:sldMk cId="323416771" sldId="343"/>
            <ac:spMk id="10" creationId="{D532A184-AE1D-4627-8B59-F6DF1DD466D1}"/>
          </ac:spMkLst>
        </pc:spChg>
        <pc:spChg chg="add mod">
          <ac:chgData name="Duval Vincent" userId="73a8af6f-c45a-4a5a-a904-7e945df77a23" providerId="ADAL" clId="{9B81A270-869D-4E44-88A6-A87AFEACED66}" dt="2022-04-11T20:36:31.658" v="2008" actId="1036"/>
          <ac:spMkLst>
            <pc:docMk/>
            <pc:sldMk cId="323416771" sldId="343"/>
            <ac:spMk id="11" creationId="{D99B7F65-AE40-4AA0-8895-16440D2FF002}"/>
          </ac:spMkLst>
        </pc:spChg>
        <pc:spChg chg="add mod">
          <ac:chgData name="Duval Vincent" userId="73a8af6f-c45a-4a5a-a904-7e945df77a23" providerId="ADAL" clId="{9B81A270-869D-4E44-88A6-A87AFEACED66}" dt="2022-04-11T20:36:15.880" v="2006" actId="164"/>
          <ac:spMkLst>
            <pc:docMk/>
            <pc:sldMk cId="323416771" sldId="343"/>
            <ac:spMk id="12" creationId="{73C120C8-DF29-4628-9640-8E9F883CB01F}"/>
          </ac:spMkLst>
        </pc:spChg>
        <pc:spChg chg="add mod">
          <ac:chgData name="Duval Vincent" userId="73a8af6f-c45a-4a5a-a904-7e945df77a23" providerId="ADAL" clId="{9B81A270-869D-4E44-88A6-A87AFEACED66}" dt="2022-04-11T20:36:25.710" v="2007" actId="164"/>
          <ac:spMkLst>
            <pc:docMk/>
            <pc:sldMk cId="323416771" sldId="343"/>
            <ac:spMk id="13" creationId="{7B2EED9A-B7C3-4BD4-B73F-BB4633953737}"/>
          </ac:spMkLst>
        </pc:spChg>
        <pc:spChg chg="mod">
          <ac:chgData name="Duval Vincent" userId="73a8af6f-c45a-4a5a-a904-7e945df77a23" providerId="ADAL" clId="{9B81A270-869D-4E44-88A6-A87AFEACED66}" dt="2022-04-11T20:26:45.929" v="1709" actId="20577"/>
          <ac:spMkLst>
            <pc:docMk/>
            <pc:sldMk cId="323416771" sldId="343"/>
            <ac:spMk id="74" creationId="{5D7A0EB6-A835-4102-AACE-CE23FA1F7BE9}"/>
          </ac:spMkLst>
        </pc:spChg>
        <pc:grpChg chg="add mod">
          <ac:chgData name="Duval Vincent" userId="73a8af6f-c45a-4a5a-a904-7e945df77a23" providerId="ADAL" clId="{9B81A270-869D-4E44-88A6-A87AFEACED66}" dt="2022-04-11T20:36:11.657" v="2005" actId="164"/>
          <ac:grpSpMkLst>
            <pc:docMk/>
            <pc:sldMk cId="323416771" sldId="343"/>
            <ac:grpSpMk id="6" creationId="{DE2E87ED-F2E0-4AAE-AFA6-86B84EEAD025}"/>
          </ac:grpSpMkLst>
        </pc:grpChg>
        <pc:grpChg chg="add mod">
          <ac:chgData name="Duval Vincent" userId="73a8af6f-c45a-4a5a-a904-7e945df77a23" providerId="ADAL" clId="{9B81A270-869D-4E44-88A6-A87AFEACED66}" dt="2022-04-11T20:36:15.880" v="2006" actId="164"/>
          <ac:grpSpMkLst>
            <pc:docMk/>
            <pc:sldMk cId="323416771" sldId="343"/>
            <ac:grpSpMk id="14" creationId="{21D12F79-3B15-4CC9-99D4-DBAEE5CFE1F0}"/>
          </ac:grpSpMkLst>
        </pc:grpChg>
        <pc:grpChg chg="add mod">
          <ac:chgData name="Duval Vincent" userId="73a8af6f-c45a-4a5a-a904-7e945df77a23" providerId="ADAL" clId="{9B81A270-869D-4E44-88A6-A87AFEACED66}" dt="2022-04-11T20:36:25.710" v="2007" actId="164"/>
          <ac:grpSpMkLst>
            <pc:docMk/>
            <pc:sldMk cId="323416771" sldId="343"/>
            <ac:grpSpMk id="15" creationId="{3615D433-19D7-45FE-8BDA-8FFE9762DC87}"/>
          </ac:grpSpMkLst>
        </pc:grpChg>
      </pc:sldChg>
      <pc:sldChg chg="addSp delSp modSp add mod modAnim">
        <pc:chgData name="Duval Vincent" userId="73a8af6f-c45a-4a5a-a904-7e945df77a23" providerId="ADAL" clId="{9B81A270-869D-4E44-88A6-A87AFEACED66}" dt="2022-04-11T21:13:28.331" v="2575"/>
        <pc:sldMkLst>
          <pc:docMk/>
          <pc:sldMk cId="2040471159" sldId="344"/>
        </pc:sldMkLst>
        <pc:spChg chg="mod">
          <ac:chgData name="Duval Vincent" userId="73a8af6f-c45a-4a5a-a904-7e945df77a23" providerId="ADAL" clId="{9B81A270-869D-4E44-88A6-A87AFEACED66}" dt="2022-04-11T20:39:14.744" v="2048" actId="164"/>
          <ac:spMkLst>
            <pc:docMk/>
            <pc:sldMk cId="2040471159" sldId="344"/>
            <ac:spMk id="3" creationId="{862D7C1C-F833-45AB-8747-27AB148DA03C}"/>
          </ac:spMkLst>
        </pc:spChg>
        <pc:spChg chg="mod">
          <ac:chgData name="Duval Vincent" userId="73a8af6f-c45a-4a5a-a904-7e945df77a23" providerId="ADAL" clId="{9B81A270-869D-4E44-88A6-A87AFEACED66}" dt="2022-04-11T20:39:17.802" v="2049" actId="164"/>
          <ac:spMkLst>
            <pc:docMk/>
            <pc:sldMk cId="2040471159" sldId="344"/>
            <ac:spMk id="7" creationId="{3C26F3E0-2EC9-42A9-BFF4-281CF1FEFE10}"/>
          </ac:spMkLst>
        </pc:spChg>
        <pc:spChg chg="add mod">
          <ac:chgData name="Duval Vincent" userId="73a8af6f-c45a-4a5a-a904-7e945df77a23" providerId="ADAL" clId="{9B81A270-869D-4E44-88A6-A87AFEACED66}" dt="2022-04-11T20:39:20.656" v="2050" actId="164"/>
          <ac:spMkLst>
            <pc:docMk/>
            <pc:sldMk cId="2040471159" sldId="344"/>
            <ac:spMk id="8" creationId="{A4081769-DAE2-49F1-85E4-E52CE6D2820E}"/>
          </ac:spMkLst>
        </pc:spChg>
        <pc:spChg chg="add mod">
          <ac:chgData name="Duval Vincent" userId="73a8af6f-c45a-4a5a-a904-7e945df77a23" providerId="ADAL" clId="{9B81A270-869D-4E44-88A6-A87AFEACED66}" dt="2022-04-11T20:39:17.802" v="2049" actId="164"/>
          <ac:spMkLst>
            <pc:docMk/>
            <pc:sldMk cId="2040471159" sldId="344"/>
            <ac:spMk id="9" creationId="{3897698B-105B-4C86-A251-A73A98560632}"/>
          </ac:spMkLst>
        </pc:spChg>
        <pc:spChg chg="add mod">
          <ac:chgData name="Duval Vincent" userId="73a8af6f-c45a-4a5a-a904-7e945df77a23" providerId="ADAL" clId="{9B81A270-869D-4E44-88A6-A87AFEACED66}" dt="2022-04-11T20:39:14.744" v="2048" actId="164"/>
          <ac:spMkLst>
            <pc:docMk/>
            <pc:sldMk cId="2040471159" sldId="344"/>
            <ac:spMk id="10" creationId="{0D734DAB-87E5-4461-8596-91AFBC30CE61}"/>
          </ac:spMkLst>
        </pc:spChg>
        <pc:spChg chg="add mod">
          <ac:chgData name="Duval Vincent" userId="73a8af6f-c45a-4a5a-a904-7e945df77a23" providerId="ADAL" clId="{9B81A270-869D-4E44-88A6-A87AFEACED66}" dt="2022-04-11T20:39:20.656" v="2050" actId="164"/>
          <ac:spMkLst>
            <pc:docMk/>
            <pc:sldMk cId="2040471159" sldId="344"/>
            <ac:spMk id="11" creationId="{B4DCC336-CB90-4AAD-A81D-95205A43B375}"/>
          </ac:spMkLst>
        </pc:spChg>
        <pc:spChg chg="add del mod">
          <ac:chgData name="Duval Vincent" userId="73a8af6f-c45a-4a5a-a904-7e945df77a23" providerId="ADAL" clId="{9B81A270-869D-4E44-88A6-A87AFEACED66}" dt="2022-04-11T20:39:00.947" v="2045" actId="21"/>
          <ac:spMkLst>
            <pc:docMk/>
            <pc:sldMk cId="2040471159" sldId="344"/>
            <ac:spMk id="12" creationId="{5FF6B660-29BE-46F5-BC05-48C0138B363A}"/>
          </ac:spMkLst>
        </pc:spChg>
        <pc:spChg chg="add del mod">
          <ac:chgData name="Duval Vincent" userId="73a8af6f-c45a-4a5a-a904-7e945df77a23" providerId="ADAL" clId="{9B81A270-869D-4E44-88A6-A87AFEACED66}" dt="2022-04-11T20:39:00.947" v="2045" actId="21"/>
          <ac:spMkLst>
            <pc:docMk/>
            <pc:sldMk cId="2040471159" sldId="344"/>
            <ac:spMk id="13" creationId="{E465D761-3148-4240-877E-74AAB2A635AC}"/>
          </ac:spMkLst>
        </pc:spChg>
        <pc:spChg chg="add del mod">
          <ac:chgData name="Duval Vincent" userId="73a8af6f-c45a-4a5a-a904-7e945df77a23" providerId="ADAL" clId="{9B81A270-869D-4E44-88A6-A87AFEACED66}" dt="2022-04-11T20:39:00.947" v="2045" actId="21"/>
          <ac:spMkLst>
            <pc:docMk/>
            <pc:sldMk cId="2040471159" sldId="344"/>
            <ac:spMk id="14" creationId="{ED254199-8FC7-41A9-9E4F-F268C4943F18}"/>
          </ac:spMkLst>
        </pc:spChg>
        <pc:spChg chg="add mod">
          <ac:chgData name="Duval Vincent" userId="73a8af6f-c45a-4a5a-a904-7e945df77a23" providerId="ADAL" clId="{9B81A270-869D-4E44-88A6-A87AFEACED66}" dt="2022-04-11T20:39:06.855" v="2047" actId="1076"/>
          <ac:spMkLst>
            <pc:docMk/>
            <pc:sldMk cId="2040471159" sldId="344"/>
            <ac:spMk id="15" creationId="{AF660150-BF68-4B24-91BA-57948CFC154D}"/>
          </ac:spMkLst>
        </pc:spChg>
        <pc:spChg chg="add mod">
          <ac:chgData name="Duval Vincent" userId="73a8af6f-c45a-4a5a-a904-7e945df77a23" providerId="ADAL" clId="{9B81A270-869D-4E44-88A6-A87AFEACED66}" dt="2022-04-11T20:39:06.855" v="2047" actId="1076"/>
          <ac:spMkLst>
            <pc:docMk/>
            <pc:sldMk cId="2040471159" sldId="344"/>
            <ac:spMk id="16" creationId="{B1E0DCE4-F47B-4F68-B246-5B33FE60C8C3}"/>
          </ac:spMkLst>
        </pc:spChg>
        <pc:spChg chg="add mod">
          <ac:chgData name="Duval Vincent" userId="73a8af6f-c45a-4a5a-a904-7e945df77a23" providerId="ADAL" clId="{9B81A270-869D-4E44-88A6-A87AFEACED66}" dt="2022-04-11T20:39:06.855" v="2047" actId="1076"/>
          <ac:spMkLst>
            <pc:docMk/>
            <pc:sldMk cId="2040471159" sldId="344"/>
            <ac:spMk id="17" creationId="{3664242F-1FEC-4AC4-A56E-DC9B3BCCFB39}"/>
          </ac:spMkLst>
        </pc:spChg>
        <pc:spChg chg="mod">
          <ac:chgData name="Duval Vincent" userId="73a8af6f-c45a-4a5a-a904-7e945df77a23" providerId="ADAL" clId="{9B81A270-869D-4E44-88A6-A87AFEACED66}" dt="2022-04-11T21:13:28.331" v="2575"/>
          <ac:spMkLst>
            <pc:docMk/>
            <pc:sldMk cId="2040471159" sldId="344"/>
            <ac:spMk id="74" creationId="{5D7A0EB6-A835-4102-AACE-CE23FA1F7BE9}"/>
          </ac:spMkLst>
        </pc:spChg>
        <pc:grpChg chg="add mod">
          <ac:chgData name="Duval Vincent" userId="73a8af6f-c45a-4a5a-a904-7e945df77a23" providerId="ADAL" clId="{9B81A270-869D-4E44-88A6-A87AFEACED66}" dt="2022-04-11T20:39:14.744" v="2048" actId="164"/>
          <ac:grpSpMkLst>
            <pc:docMk/>
            <pc:sldMk cId="2040471159" sldId="344"/>
            <ac:grpSpMk id="6" creationId="{4327C99C-7E5A-4F77-BAAC-6EC755E971CA}"/>
          </ac:grpSpMkLst>
        </pc:grpChg>
        <pc:grpChg chg="add mod">
          <ac:chgData name="Duval Vincent" userId="73a8af6f-c45a-4a5a-a904-7e945df77a23" providerId="ADAL" clId="{9B81A270-869D-4E44-88A6-A87AFEACED66}" dt="2022-04-11T20:39:17.802" v="2049" actId="164"/>
          <ac:grpSpMkLst>
            <pc:docMk/>
            <pc:sldMk cId="2040471159" sldId="344"/>
            <ac:grpSpMk id="18" creationId="{123530BE-5554-4FBB-B03A-4AF52A5E860B}"/>
          </ac:grpSpMkLst>
        </pc:grpChg>
        <pc:grpChg chg="add mod">
          <ac:chgData name="Duval Vincent" userId="73a8af6f-c45a-4a5a-a904-7e945df77a23" providerId="ADAL" clId="{9B81A270-869D-4E44-88A6-A87AFEACED66}" dt="2022-04-11T20:39:20.656" v="2050" actId="164"/>
          <ac:grpSpMkLst>
            <pc:docMk/>
            <pc:sldMk cId="2040471159" sldId="344"/>
            <ac:grpSpMk id="19" creationId="{E1D1BC57-F2B7-482E-8BA7-684E4FF16B3D}"/>
          </ac:grpSpMkLst>
        </pc:grpChg>
      </pc:sldChg>
      <pc:sldChg chg="addSp delSp modSp add mod delAnim modAnim">
        <pc:chgData name="Duval Vincent" userId="73a8af6f-c45a-4a5a-a904-7e945df77a23" providerId="ADAL" clId="{9B81A270-869D-4E44-88A6-A87AFEACED66}" dt="2022-04-11T21:22:48.168" v="2867" actId="478"/>
        <pc:sldMkLst>
          <pc:docMk/>
          <pc:sldMk cId="2970033502" sldId="345"/>
        </pc:sldMkLst>
        <pc:spChg chg="mod topLvl">
          <ac:chgData name="Duval Vincent" userId="73a8af6f-c45a-4a5a-a904-7e945df77a23" providerId="ADAL" clId="{9B81A270-869D-4E44-88A6-A87AFEACED66}" dt="2022-04-11T21:22:42.787" v="2864" actId="1582"/>
          <ac:spMkLst>
            <pc:docMk/>
            <pc:sldMk cId="2970033502" sldId="345"/>
            <ac:spMk id="3" creationId="{862D7C1C-F833-45AB-8747-27AB148DA03C}"/>
          </ac:spMkLst>
        </pc:spChg>
        <pc:spChg chg="mod">
          <ac:chgData name="Duval Vincent" userId="73a8af6f-c45a-4a5a-a904-7e945df77a23" providerId="ADAL" clId="{9B81A270-869D-4E44-88A6-A87AFEACED66}" dt="2022-04-11T21:03:02.854" v="2276" actId="1076"/>
          <ac:spMkLst>
            <pc:docMk/>
            <pc:sldMk cId="2970033502" sldId="345"/>
            <ac:spMk id="4" creationId="{A0F01B91-FB38-4259-AAE4-0959755B106E}"/>
          </ac:spMkLst>
        </pc:spChg>
        <pc:spChg chg="mod topLvl">
          <ac:chgData name="Duval Vincent" userId="73a8af6f-c45a-4a5a-a904-7e945df77a23" providerId="ADAL" clId="{9B81A270-869D-4E44-88A6-A87AFEACED66}" dt="2022-04-11T21:22:42.787" v="2864" actId="1582"/>
          <ac:spMkLst>
            <pc:docMk/>
            <pc:sldMk cId="2970033502" sldId="345"/>
            <ac:spMk id="7" creationId="{3C26F3E0-2EC9-42A9-BFF4-281CF1FEFE10}"/>
          </ac:spMkLst>
        </pc:spChg>
        <pc:spChg chg="mod topLvl">
          <ac:chgData name="Duval Vincent" userId="73a8af6f-c45a-4a5a-a904-7e945df77a23" providerId="ADAL" clId="{9B81A270-869D-4E44-88A6-A87AFEACED66}" dt="2022-04-11T21:22:42.787" v="2864" actId="1582"/>
          <ac:spMkLst>
            <pc:docMk/>
            <pc:sldMk cId="2970033502" sldId="345"/>
            <ac:spMk id="8" creationId="{A4081769-DAE2-49F1-85E4-E52CE6D2820E}"/>
          </ac:spMkLst>
        </pc:spChg>
        <pc:spChg chg="del topLvl">
          <ac:chgData name="Duval Vincent" userId="73a8af6f-c45a-4a5a-a904-7e945df77a23" providerId="ADAL" clId="{9B81A270-869D-4E44-88A6-A87AFEACED66}" dt="2022-04-11T21:03:00.395" v="2274" actId="478"/>
          <ac:spMkLst>
            <pc:docMk/>
            <pc:sldMk cId="2970033502" sldId="345"/>
            <ac:spMk id="9" creationId="{3897698B-105B-4C86-A251-A73A98560632}"/>
          </ac:spMkLst>
        </pc:spChg>
        <pc:spChg chg="del topLvl">
          <ac:chgData name="Duval Vincent" userId="73a8af6f-c45a-4a5a-a904-7e945df77a23" providerId="ADAL" clId="{9B81A270-869D-4E44-88A6-A87AFEACED66}" dt="2022-04-11T21:02:58.617" v="2273" actId="478"/>
          <ac:spMkLst>
            <pc:docMk/>
            <pc:sldMk cId="2970033502" sldId="345"/>
            <ac:spMk id="10" creationId="{0D734DAB-87E5-4461-8596-91AFBC30CE61}"/>
          </ac:spMkLst>
        </pc:spChg>
        <pc:spChg chg="del topLvl">
          <ac:chgData name="Duval Vincent" userId="73a8af6f-c45a-4a5a-a904-7e945df77a23" providerId="ADAL" clId="{9B81A270-869D-4E44-88A6-A87AFEACED66}" dt="2022-04-11T21:02:57.112" v="2272" actId="478"/>
          <ac:spMkLst>
            <pc:docMk/>
            <pc:sldMk cId="2970033502" sldId="345"/>
            <ac:spMk id="11" creationId="{B4DCC336-CB90-4AAD-A81D-95205A43B375}"/>
          </ac:spMkLst>
        </pc:spChg>
        <pc:spChg chg="del">
          <ac:chgData name="Duval Vincent" userId="73a8af6f-c45a-4a5a-a904-7e945df77a23" providerId="ADAL" clId="{9B81A270-869D-4E44-88A6-A87AFEACED66}" dt="2022-04-11T21:22:48.168" v="2867" actId="478"/>
          <ac:spMkLst>
            <pc:docMk/>
            <pc:sldMk cId="2970033502" sldId="345"/>
            <ac:spMk id="15" creationId="{AF660150-BF68-4B24-91BA-57948CFC154D}"/>
          </ac:spMkLst>
        </pc:spChg>
        <pc:spChg chg="del">
          <ac:chgData name="Duval Vincent" userId="73a8af6f-c45a-4a5a-a904-7e945df77a23" providerId="ADAL" clId="{9B81A270-869D-4E44-88A6-A87AFEACED66}" dt="2022-04-11T21:22:46.103" v="2865" actId="478"/>
          <ac:spMkLst>
            <pc:docMk/>
            <pc:sldMk cId="2970033502" sldId="345"/>
            <ac:spMk id="16" creationId="{B1E0DCE4-F47B-4F68-B246-5B33FE60C8C3}"/>
          </ac:spMkLst>
        </pc:spChg>
        <pc:spChg chg="del">
          <ac:chgData name="Duval Vincent" userId="73a8af6f-c45a-4a5a-a904-7e945df77a23" providerId="ADAL" clId="{9B81A270-869D-4E44-88A6-A87AFEACED66}" dt="2022-04-11T21:22:47.110" v="2866" actId="478"/>
          <ac:spMkLst>
            <pc:docMk/>
            <pc:sldMk cId="2970033502" sldId="345"/>
            <ac:spMk id="17" creationId="{3664242F-1FEC-4AC4-A56E-DC9B3BCCFB39}"/>
          </ac:spMkLst>
        </pc:spChg>
        <pc:spChg chg="add mod">
          <ac:chgData name="Duval Vincent" userId="73a8af6f-c45a-4a5a-a904-7e945df77a23" providerId="ADAL" clId="{9B81A270-869D-4E44-88A6-A87AFEACED66}" dt="2022-04-11T21:22:42.787" v="2864" actId="1582"/>
          <ac:spMkLst>
            <pc:docMk/>
            <pc:sldMk cId="2970033502" sldId="345"/>
            <ac:spMk id="20" creationId="{0F5AAE25-357E-4DA7-8D1A-A5E102547AF2}"/>
          </ac:spMkLst>
        </pc:spChg>
        <pc:spChg chg="add mod">
          <ac:chgData name="Duval Vincent" userId="73a8af6f-c45a-4a5a-a904-7e945df77a23" providerId="ADAL" clId="{9B81A270-869D-4E44-88A6-A87AFEACED66}" dt="2022-04-11T21:22:42.787" v="2864" actId="1582"/>
          <ac:spMkLst>
            <pc:docMk/>
            <pc:sldMk cId="2970033502" sldId="345"/>
            <ac:spMk id="21" creationId="{70CD5B26-CB0A-461F-B03A-7C6C1034EC3A}"/>
          </ac:spMkLst>
        </pc:spChg>
        <pc:spChg chg="add mod">
          <ac:chgData name="Duval Vincent" userId="73a8af6f-c45a-4a5a-a904-7e945df77a23" providerId="ADAL" clId="{9B81A270-869D-4E44-88A6-A87AFEACED66}" dt="2022-04-11T21:22:42.787" v="2864" actId="1582"/>
          <ac:spMkLst>
            <pc:docMk/>
            <pc:sldMk cId="2970033502" sldId="345"/>
            <ac:spMk id="22" creationId="{7FC5CFBB-A197-47F6-814A-19453F427B92}"/>
          </ac:spMkLst>
        </pc:spChg>
        <pc:spChg chg="add mod">
          <ac:chgData name="Duval Vincent" userId="73a8af6f-c45a-4a5a-a904-7e945df77a23" providerId="ADAL" clId="{9B81A270-869D-4E44-88A6-A87AFEACED66}" dt="2022-04-11T21:22:42.787" v="2864" actId="1582"/>
          <ac:spMkLst>
            <pc:docMk/>
            <pc:sldMk cId="2970033502" sldId="345"/>
            <ac:spMk id="23" creationId="{173CB9B0-89C6-445D-9AE0-C9BC02C8FD19}"/>
          </ac:spMkLst>
        </pc:spChg>
        <pc:spChg chg="add mod">
          <ac:chgData name="Duval Vincent" userId="73a8af6f-c45a-4a5a-a904-7e945df77a23" providerId="ADAL" clId="{9B81A270-869D-4E44-88A6-A87AFEACED66}" dt="2022-04-11T21:22:42.787" v="2864" actId="1582"/>
          <ac:spMkLst>
            <pc:docMk/>
            <pc:sldMk cId="2970033502" sldId="345"/>
            <ac:spMk id="24" creationId="{D17AFE71-6699-4615-AB7F-9FE256CDCA1E}"/>
          </ac:spMkLst>
        </pc:spChg>
        <pc:spChg chg="add mod">
          <ac:chgData name="Duval Vincent" userId="73a8af6f-c45a-4a5a-a904-7e945df77a23" providerId="ADAL" clId="{9B81A270-869D-4E44-88A6-A87AFEACED66}" dt="2022-04-11T21:22:42.787" v="2864" actId="1582"/>
          <ac:spMkLst>
            <pc:docMk/>
            <pc:sldMk cId="2970033502" sldId="345"/>
            <ac:spMk id="25" creationId="{843C4B44-1C31-4709-9F70-0DADF855CF68}"/>
          </ac:spMkLst>
        </pc:spChg>
        <pc:spChg chg="add mod">
          <ac:chgData name="Duval Vincent" userId="73a8af6f-c45a-4a5a-a904-7e945df77a23" providerId="ADAL" clId="{9B81A270-869D-4E44-88A6-A87AFEACED66}" dt="2022-04-11T21:22:42.787" v="2864" actId="1582"/>
          <ac:spMkLst>
            <pc:docMk/>
            <pc:sldMk cId="2970033502" sldId="345"/>
            <ac:spMk id="26" creationId="{EBECC2E0-778A-4F25-B248-5316D65B55E6}"/>
          </ac:spMkLst>
        </pc:spChg>
        <pc:spChg chg="mod">
          <ac:chgData name="Duval Vincent" userId="73a8af6f-c45a-4a5a-a904-7e945df77a23" providerId="ADAL" clId="{9B81A270-869D-4E44-88A6-A87AFEACED66}" dt="2022-04-11T21:09:13.207" v="2464" actId="20577"/>
          <ac:spMkLst>
            <pc:docMk/>
            <pc:sldMk cId="2970033502" sldId="345"/>
            <ac:spMk id="74" creationId="{5D7A0EB6-A835-4102-AACE-CE23FA1F7BE9}"/>
          </ac:spMkLst>
        </pc:spChg>
        <pc:grpChg chg="del">
          <ac:chgData name="Duval Vincent" userId="73a8af6f-c45a-4a5a-a904-7e945df77a23" providerId="ADAL" clId="{9B81A270-869D-4E44-88A6-A87AFEACED66}" dt="2022-04-11T21:02:58.617" v="2273" actId="478"/>
          <ac:grpSpMkLst>
            <pc:docMk/>
            <pc:sldMk cId="2970033502" sldId="345"/>
            <ac:grpSpMk id="6" creationId="{4327C99C-7E5A-4F77-BAAC-6EC755E971CA}"/>
          </ac:grpSpMkLst>
        </pc:grpChg>
        <pc:grpChg chg="del">
          <ac:chgData name="Duval Vincent" userId="73a8af6f-c45a-4a5a-a904-7e945df77a23" providerId="ADAL" clId="{9B81A270-869D-4E44-88A6-A87AFEACED66}" dt="2022-04-11T21:03:00.395" v="2274" actId="478"/>
          <ac:grpSpMkLst>
            <pc:docMk/>
            <pc:sldMk cId="2970033502" sldId="345"/>
            <ac:grpSpMk id="18" creationId="{123530BE-5554-4FBB-B03A-4AF52A5E860B}"/>
          </ac:grpSpMkLst>
        </pc:grpChg>
        <pc:grpChg chg="del mod">
          <ac:chgData name="Duval Vincent" userId="73a8af6f-c45a-4a5a-a904-7e945df77a23" providerId="ADAL" clId="{9B81A270-869D-4E44-88A6-A87AFEACED66}" dt="2022-04-11T21:02:57.112" v="2272" actId="478"/>
          <ac:grpSpMkLst>
            <pc:docMk/>
            <pc:sldMk cId="2970033502" sldId="345"/>
            <ac:grpSpMk id="19" creationId="{E1D1BC57-F2B7-482E-8BA7-684E4FF16B3D}"/>
          </ac:grpSpMkLst>
        </pc:grpChg>
      </pc:sldChg>
      <pc:sldChg chg="delSp modSp add mod modAnim">
        <pc:chgData name="Duval Vincent" userId="73a8af6f-c45a-4a5a-a904-7e945df77a23" providerId="ADAL" clId="{9B81A270-869D-4E44-88A6-A87AFEACED66}" dt="2022-04-11T21:30:16.035" v="3027" actId="478"/>
        <pc:sldMkLst>
          <pc:docMk/>
          <pc:sldMk cId="153247472" sldId="346"/>
        </pc:sldMkLst>
        <pc:spChg chg="mod">
          <ac:chgData name="Duval Vincent" userId="73a8af6f-c45a-4a5a-a904-7e945df77a23" providerId="ADAL" clId="{9B81A270-869D-4E44-88A6-A87AFEACED66}" dt="2022-04-11T21:22:34.006" v="2863" actId="1582"/>
          <ac:spMkLst>
            <pc:docMk/>
            <pc:sldMk cId="153247472" sldId="346"/>
            <ac:spMk id="3" creationId="{862D7C1C-F833-45AB-8747-27AB148DA03C}"/>
          </ac:spMkLst>
        </pc:spChg>
        <pc:spChg chg="mod">
          <ac:chgData name="Duval Vincent" userId="73a8af6f-c45a-4a5a-a904-7e945df77a23" providerId="ADAL" clId="{9B81A270-869D-4E44-88A6-A87AFEACED66}" dt="2022-04-11T21:22:34.006" v="2863" actId="1582"/>
          <ac:spMkLst>
            <pc:docMk/>
            <pc:sldMk cId="153247472" sldId="346"/>
            <ac:spMk id="7" creationId="{3C26F3E0-2EC9-42A9-BFF4-281CF1FEFE10}"/>
          </ac:spMkLst>
        </pc:spChg>
        <pc:spChg chg="mod">
          <ac:chgData name="Duval Vincent" userId="73a8af6f-c45a-4a5a-a904-7e945df77a23" providerId="ADAL" clId="{9B81A270-869D-4E44-88A6-A87AFEACED66}" dt="2022-04-11T21:22:34.006" v="2863" actId="1582"/>
          <ac:spMkLst>
            <pc:docMk/>
            <pc:sldMk cId="153247472" sldId="346"/>
            <ac:spMk id="8" creationId="{A4081769-DAE2-49F1-85E4-E52CE6D2820E}"/>
          </ac:spMkLst>
        </pc:spChg>
        <pc:spChg chg="del">
          <ac:chgData name="Duval Vincent" userId="73a8af6f-c45a-4a5a-a904-7e945df77a23" providerId="ADAL" clId="{9B81A270-869D-4E44-88A6-A87AFEACED66}" dt="2022-04-11T21:30:16.035" v="3027" actId="478"/>
          <ac:spMkLst>
            <pc:docMk/>
            <pc:sldMk cId="153247472" sldId="346"/>
            <ac:spMk id="15" creationId="{AF660150-BF68-4B24-91BA-57948CFC154D}"/>
          </ac:spMkLst>
        </pc:spChg>
        <pc:spChg chg="del">
          <ac:chgData name="Duval Vincent" userId="73a8af6f-c45a-4a5a-a904-7e945df77a23" providerId="ADAL" clId="{9B81A270-869D-4E44-88A6-A87AFEACED66}" dt="2022-04-11T21:30:13.667" v="3025" actId="478"/>
          <ac:spMkLst>
            <pc:docMk/>
            <pc:sldMk cId="153247472" sldId="346"/>
            <ac:spMk id="16" creationId="{B1E0DCE4-F47B-4F68-B246-5B33FE60C8C3}"/>
          </ac:spMkLst>
        </pc:spChg>
        <pc:spChg chg="del">
          <ac:chgData name="Duval Vincent" userId="73a8af6f-c45a-4a5a-a904-7e945df77a23" providerId="ADAL" clId="{9B81A270-869D-4E44-88A6-A87AFEACED66}" dt="2022-04-11T21:30:14.708" v="3026" actId="478"/>
          <ac:spMkLst>
            <pc:docMk/>
            <pc:sldMk cId="153247472" sldId="346"/>
            <ac:spMk id="17" creationId="{3664242F-1FEC-4AC4-A56E-DC9B3BCCFB39}"/>
          </ac:spMkLst>
        </pc:spChg>
        <pc:spChg chg="mod">
          <ac:chgData name="Duval Vincent" userId="73a8af6f-c45a-4a5a-a904-7e945df77a23" providerId="ADAL" clId="{9B81A270-869D-4E44-88A6-A87AFEACED66}" dt="2022-04-11T21:22:34.006" v="2863" actId="1582"/>
          <ac:spMkLst>
            <pc:docMk/>
            <pc:sldMk cId="153247472" sldId="346"/>
            <ac:spMk id="20" creationId="{0F5AAE25-357E-4DA7-8D1A-A5E102547AF2}"/>
          </ac:spMkLst>
        </pc:spChg>
        <pc:spChg chg="mod">
          <ac:chgData name="Duval Vincent" userId="73a8af6f-c45a-4a5a-a904-7e945df77a23" providerId="ADAL" clId="{9B81A270-869D-4E44-88A6-A87AFEACED66}" dt="2022-04-11T21:22:34.006" v="2863" actId="1582"/>
          <ac:spMkLst>
            <pc:docMk/>
            <pc:sldMk cId="153247472" sldId="346"/>
            <ac:spMk id="21" creationId="{70CD5B26-CB0A-461F-B03A-7C6C1034EC3A}"/>
          </ac:spMkLst>
        </pc:spChg>
        <pc:spChg chg="mod">
          <ac:chgData name="Duval Vincent" userId="73a8af6f-c45a-4a5a-a904-7e945df77a23" providerId="ADAL" clId="{9B81A270-869D-4E44-88A6-A87AFEACED66}" dt="2022-04-11T21:22:34.006" v="2863" actId="1582"/>
          <ac:spMkLst>
            <pc:docMk/>
            <pc:sldMk cId="153247472" sldId="346"/>
            <ac:spMk id="22" creationId="{7FC5CFBB-A197-47F6-814A-19453F427B92}"/>
          </ac:spMkLst>
        </pc:spChg>
        <pc:spChg chg="mod">
          <ac:chgData name="Duval Vincent" userId="73a8af6f-c45a-4a5a-a904-7e945df77a23" providerId="ADAL" clId="{9B81A270-869D-4E44-88A6-A87AFEACED66}" dt="2022-04-11T21:22:34.006" v="2863" actId="1582"/>
          <ac:spMkLst>
            <pc:docMk/>
            <pc:sldMk cId="153247472" sldId="346"/>
            <ac:spMk id="23" creationId="{173CB9B0-89C6-445D-9AE0-C9BC02C8FD19}"/>
          </ac:spMkLst>
        </pc:spChg>
        <pc:spChg chg="mod">
          <ac:chgData name="Duval Vincent" userId="73a8af6f-c45a-4a5a-a904-7e945df77a23" providerId="ADAL" clId="{9B81A270-869D-4E44-88A6-A87AFEACED66}" dt="2022-04-11T21:22:34.006" v="2863" actId="1582"/>
          <ac:spMkLst>
            <pc:docMk/>
            <pc:sldMk cId="153247472" sldId="346"/>
            <ac:spMk id="24" creationId="{D17AFE71-6699-4615-AB7F-9FE256CDCA1E}"/>
          </ac:spMkLst>
        </pc:spChg>
        <pc:spChg chg="mod">
          <ac:chgData name="Duval Vincent" userId="73a8af6f-c45a-4a5a-a904-7e945df77a23" providerId="ADAL" clId="{9B81A270-869D-4E44-88A6-A87AFEACED66}" dt="2022-04-11T21:22:34.006" v="2863" actId="1582"/>
          <ac:spMkLst>
            <pc:docMk/>
            <pc:sldMk cId="153247472" sldId="346"/>
            <ac:spMk id="25" creationId="{843C4B44-1C31-4709-9F70-0DADF855CF68}"/>
          </ac:spMkLst>
        </pc:spChg>
        <pc:spChg chg="mod">
          <ac:chgData name="Duval Vincent" userId="73a8af6f-c45a-4a5a-a904-7e945df77a23" providerId="ADAL" clId="{9B81A270-869D-4E44-88A6-A87AFEACED66}" dt="2022-04-11T21:22:34.006" v="2863" actId="1582"/>
          <ac:spMkLst>
            <pc:docMk/>
            <pc:sldMk cId="153247472" sldId="346"/>
            <ac:spMk id="26" creationId="{EBECC2E0-778A-4F25-B248-5316D65B55E6}"/>
          </ac:spMkLst>
        </pc:spChg>
        <pc:spChg chg="mod">
          <ac:chgData name="Duval Vincent" userId="73a8af6f-c45a-4a5a-a904-7e945df77a23" providerId="ADAL" clId="{9B81A270-869D-4E44-88A6-A87AFEACED66}" dt="2022-04-11T21:14:14.768" v="2840" actId="20577"/>
          <ac:spMkLst>
            <pc:docMk/>
            <pc:sldMk cId="153247472" sldId="346"/>
            <ac:spMk id="74" creationId="{5D7A0EB6-A835-4102-AACE-CE23FA1F7BE9}"/>
          </ac:spMkLst>
        </pc:spChg>
      </pc:sldChg>
      <pc:sldChg chg="delSp modSp add mod delAnim modAnim">
        <pc:chgData name="Duval Vincent" userId="73a8af6f-c45a-4a5a-a904-7e945df77a23" providerId="ADAL" clId="{9B81A270-869D-4E44-88A6-A87AFEACED66}" dt="2022-04-11T21:31:14.685" v="3148"/>
        <pc:sldMkLst>
          <pc:docMk/>
          <pc:sldMk cId="2665842652" sldId="347"/>
        </pc:sldMkLst>
        <pc:spChg chg="del">
          <ac:chgData name="Duval Vincent" userId="73a8af6f-c45a-4a5a-a904-7e945df77a23" providerId="ADAL" clId="{9B81A270-869D-4E44-88A6-A87AFEACED66}" dt="2022-04-11T21:30:29.271" v="3030" actId="478"/>
          <ac:spMkLst>
            <pc:docMk/>
            <pc:sldMk cId="2665842652" sldId="347"/>
            <ac:spMk id="3" creationId="{862D7C1C-F833-45AB-8747-27AB148DA03C}"/>
          </ac:spMkLst>
        </pc:spChg>
        <pc:spChg chg="del">
          <ac:chgData name="Duval Vincent" userId="73a8af6f-c45a-4a5a-a904-7e945df77a23" providerId="ADAL" clId="{9B81A270-869D-4E44-88A6-A87AFEACED66}" dt="2022-04-11T21:30:29.271" v="3030" actId="478"/>
          <ac:spMkLst>
            <pc:docMk/>
            <pc:sldMk cId="2665842652" sldId="347"/>
            <ac:spMk id="4" creationId="{A0F01B91-FB38-4259-AAE4-0959755B106E}"/>
          </ac:spMkLst>
        </pc:spChg>
        <pc:spChg chg="del">
          <ac:chgData name="Duval Vincent" userId="73a8af6f-c45a-4a5a-a904-7e945df77a23" providerId="ADAL" clId="{9B81A270-869D-4E44-88A6-A87AFEACED66}" dt="2022-04-11T21:30:29.271" v="3030" actId="478"/>
          <ac:spMkLst>
            <pc:docMk/>
            <pc:sldMk cId="2665842652" sldId="347"/>
            <ac:spMk id="5" creationId="{2FD3BF6A-A36A-415A-AC66-93F138BF4F02}"/>
          </ac:spMkLst>
        </pc:spChg>
        <pc:spChg chg="del">
          <ac:chgData name="Duval Vincent" userId="73a8af6f-c45a-4a5a-a904-7e945df77a23" providerId="ADAL" clId="{9B81A270-869D-4E44-88A6-A87AFEACED66}" dt="2022-04-11T21:30:29.271" v="3030" actId="478"/>
          <ac:spMkLst>
            <pc:docMk/>
            <pc:sldMk cId="2665842652" sldId="347"/>
            <ac:spMk id="7" creationId="{3C26F3E0-2EC9-42A9-BFF4-281CF1FEFE10}"/>
          </ac:spMkLst>
        </pc:spChg>
        <pc:spChg chg="del">
          <ac:chgData name="Duval Vincent" userId="73a8af6f-c45a-4a5a-a904-7e945df77a23" providerId="ADAL" clId="{9B81A270-869D-4E44-88A6-A87AFEACED66}" dt="2022-04-11T21:30:29.271" v="3030" actId="478"/>
          <ac:spMkLst>
            <pc:docMk/>
            <pc:sldMk cId="2665842652" sldId="347"/>
            <ac:spMk id="8" creationId="{A4081769-DAE2-49F1-85E4-E52CE6D2820E}"/>
          </ac:spMkLst>
        </pc:spChg>
        <pc:spChg chg="del">
          <ac:chgData name="Duval Vincent" userId="73a8af6f-c45a-4a5a-a904-7e945df77a23" providerId="ADAL" clId="{9B81A270-869D-4E44-88A6-A87AFEACED66}" dt="2022-04-11T21:30:29.271" v="3030" actId="478"/>
          <ac:spMkLst>
            <pc:docMk/>
            <pc:sldMk cId="2665842652" sldId="347"/>
            <ac:spMk id="20" creationId="{0F5AAE25-357E-4DA7-8D1A-A5E102547AF2}"/>
          </ac:spMkLst>
        </pc:spChg>
        <pc:spChg chg="del">
          <ac:chgData name="Duval Vincent" userId="73a8af6f-c45a-4a5a-a904-7e945df77a23" providerId="ADAL" clId="{9B81A270-869D-4E44-88A6-A87AFEACED66}" dt="2022-04-11T21:30:29.271" v="3030" actId="478"/>
          <ac:spMkLst>
            <pc:docMk/>
            <pc:sldMk cId="2665842652" sldId="347"/>
            <ac:spMk id="21" creationId="{70CD5B26-CB0A-461F-B03A-7C6C1034EC3A}"/>
          </ac:spMkLst>
        </pc:spChg>
        <pc:spChg chg="del">
          <ac:chgData name="Duval Vincent" userId="73a8af6f-c45a-4a5a-a904-7e945df77a23" providerId="ADAL" clId="{9B81A270-869D-4E44-88A6-A87AFEACED66}" dt="2022-04-11T21:30:29.271" v="3030" actId="478"/>
          <ac:spMkLst>
            <pc:docMk/>
            <pc:sldMk cId="2665842652" sldId="347"/>
            <ac:spMk id="22" creationId="{7FC5CFBB-A197-47F6-814A-19453F427B92}"/>
          </ac:spMkLst>
        </pc:spChg>
        <pc:spChg chg="del">
          <ac:chgData name="Duval Vincent" userId="73a8af6f-c45a-4a5a-a904-7e945df77a23" providerId="ADAL" clId="{9B81A270-869D-4E44-88A6-A87AFEACED66}" dt="2022-04-11T21:30:29.271" v="3030" actId="478"/>
          <ac:spMkLst>
            <pc:docMk/>
            <pc:sldMk cId="2665842652" sldId="347"/>
            <ac:spMk id="23" creationId="{173CB9B0-89C6-445D-9AE0-C9BC02C8FD19}"/>
          </ac:spMkLst>
        </pc:spChg>
        <pc:spChg chg="del">
          <ac:chgData name="Duval Vincent" userId="73a8af6f-c45a-4a5a-a904-7e945df77a23" providerId="ADAL" clId="{9B81A270-869D-4E44-88A6-A87AFEACED66}" dt="2022-04-11T21:30:29.271" v="3030" actId="478"/>
          <ac:spMkLst>
            <pc:docMk/>
            <pc:sldMk cId="2665842652" sldId="347"/>
            <ac:spMk id="24" creationId="{D17AFE71-6699-4615-AB7F-9FE256CDCA1E}"/>
          </ac:spMkLst>
        </pc:spChg>
        <pc:spChg chg="del">
          <ac:chgData name="Duval Vincent" userId="73a8af6f-c45a-4a5a-a904-7e945df77a23" providerId="ADAL" clId="{9B81A270-869D-4E44-88A6-A87AFEACED66}" dt="2022-04-11T21:30:29.271" v="3030" actId="478"/>
          <ac:spMkLst>
            <pc:docMk/>
            <pc:sldMk cId="2665842652" sldId="347"/>
            <ac:spMk id="25" creationId="{843C4B44-1C31-4709-9F70-0DADF855CF68}"/>
          </ac:spMkLst>
        </pc:spChg>
        <pc:spChg chg="del">
          <ac:chgData name="Duval Vincent" userId="73a8af6f-c45a-4a5a-a904-7e945df77a23" providerId="ADAL" clId="{9B81A270-869D-4E44-88A6-A87AFEACED66}" dt="2022-04-11T21:30:29.271" v="3030" actId="478"/>
          <ac:spMkLst>
            <pc:docMk/>
            <pc:sldMk cId="2665842652" sldId="347"/>
            <ac:spMk id="26" creationId="{EBECC2E0-778A-4F25-B248-5316D65B55E6}"/>
          </ac:spMkLst>
        </pc:spChg>
        <pc:spChg chg="mod">
          <ac:chgData name="Duval Vincent" userId="73a8af6f-c45a-4a5a-a904-7e945df77a23" providerId="ADAL" clId="{9B81A270-869D-4E44-88A6-A87AFEACED66}" dt="2022-04-11T21:31:04.804" v="3147"/>
          <ac:spMkLst>
            <pc:docMk/>
            <pc:sldMk cId="2665842652" sldId="347"/>
            <ac:spMk id="74" creationId="{5D7A0EB6-A835-4102-AACE-CE23FA1F7BE9}"/>
          </ac:spMkLst>
        </pc:spChg>
      </pc:sldChg>
      <pc:sldChg chg="addSp delSp modSp add mod modAnim">
        <pc:chgData name="Duval Vincent" userId="73a8af6f-c45a-4a5a-a904-7e945df77a23" providerId="ADAL" clId="{9B81A270-869D-4E44-88A6-A87AFEACED66}" dt="2022-04-11T22:19:42.907" v="4193"/>
        <pc:sldMkLst>
          <pc:docMk/>
          <pc:sldMk cId="3973883214" sldId="348"/>
        </pc:sldMkLst>
        <pc:spChg chg="del mod">
          <ac:chgData name="Duval Vincent" userId="73a8af6f-c45a-4a5a-a904-7e945df77a23" providerId="ADAL" clId="{9B81A270-869D-4E44-88A6-A87AFEACED66}" dt="2022-04-11T22:15:42.010" v="4135" actId="478"/>
          <ac:spMkLst>
            <pc:docMk/>
            <pc:sldMk cId="3973883214" sldId="348"/>
            <ac:spMk id="5" creationId="{F699C581-77E0-4344-A658-BA0A68CFCA1E}"/>
          </ac:spMkLst>
        </pc:spChg>
        <pc:spChg chg="mod">
          <ac:chgData name="Duval Vincent" userId="73a8af6f-c45a-4a5a-a904-7e945df77a23" providerId="ADAL" clId="{9B81A270-869D-4E44-88A6-A87AFEACED66}" dt="2022-04-11T22:17:25.996" v="4178" actId="790"/>
          <ac:spMkLst>
            <pc:docMk/>
            <pc:sldMk cId="3973883214" sldId="348"/>
            <ac:spMk id="6" creationId="{4FCFBCAF-5862-4137-AEAD-EEA4A53AC814}"/>
          </ac:spMkLst>
        </pc:spChg>
        <pc:spChg chg="add mod">
          <ac:chgData name="Duval Vincent" userId="73a8af6f-c45a-4a5a-a904-7e945df77a23" providerId="ADAL" clId="{9B81A270-869D-4E44-88A6-A87AFEACED66}" dt="2022-04-11T22:17:25.996" v="4178" actId="790"/>
          <ac:spMkLst>
            <pc:docMk/>
            <pc:sldMk cId="3973883214" sldId="348"/>
            <ac:spMk id="7" creationId="{B79AF4FD-7352-4FFE-A259-F285BBF245E2}"/>
          </ac:spMkLst>
        </pc:spChg>
        <pc:spChg chg="add del mod">
          <ac:chgData name="Duval Vincent" userId="73a8af6f-c45a-4a5a-a904-7e945df77a23" providerId="ADAL" clId="{9B81A270-869D-4E44-88A6-A87AFEACED66}" dt="2022-04-11T22:16:24.386" v="4143"/>
          <ac:spMkLst>
            <pc:docMk/>
            <pc:sldMk cId="3973883214" sldId="348"/>
            <ac:spMk id="8" creationId="{B92B5E7C-3ADC-486E-B792-A91BCE9B89B5}"/>
          </ac:spMkLst>
        </pc:spChg>
        <pc:spChg chg="mod">
          <ac:chgData name="Duval Vincent" userId="73a8af6f-c45a-4a5a-a904-7e945df77a23" providerId="ADAL" clId="{9B81A270-869D-4E44-88A6-A87AFEACED66}" dt="2022-04-11T22:15:43.851" v="4138" actId="6549"/>
          <ac:spMkLst>
            <pc:docMk/>
            <pc:sldMk cId="3973883214" sldId="348"/>
            <ac:spMk id="74" creationId="{5D7A0EB6-A835-4102-AACE-CE23FA1F7BE9}"/>
          </ac:spMkLst>
        </pc:spChg>
      </pc:sldChg>
      <pc:sldChg chg="addSp delSp modSp add mod addAnim delAnim modAnim">
        <pc:chgData name="Duval Vincent" userId="73a8af6f-c45a-4a5a-a904-7e945df77a23" providerId="ADAL" clId="{9B81A270-869D-4E44-88A6-A87AFEACED66}" dt="2022-04-12T15:56:51.158" v="4970" actId="20577"/>
        <pc:sldMkLst>
          <pc:docMk/>
          <pc:sldMk cId="4131936673" sldId="349"/>
        </pc:sldMkLst>
        <pc:spChg chg="del">
          <ac:chgData name="Duval Vincent" userId="73a8af6f-c45a-4a5a-a904-7e945df77a23" providerId="ADAL" clId="{9B81A270-869D-4E44-88A6-A87AFEACED66}" dt="2022-04-12T15:43:37.735" v="4236" actId="478"/>
          <ac:spMkLst>
            <pc:docMk/>
            <pc:sldMk cId="4131936673" sldId="349"/>
            <ac:spMk id="5" creationId="{F699C581-77E0-4344-A658-BA0A68CFCA1E}"/>
          </ac:spMkLst>
        </pc:spChg>
        <pc:spChg chg="del">
          <ac:chgData name="Duval Vincent" userId="73a8af6f-c45a-4a5a-a904-7e945df77a23" providerId="ADAL" clId="{9B81A270-869D-4E44-88A6-A87AFEACED66}" dt="2022-04-12T15:43:31.862" v="4231" actId="478"/>
          <ac:spMkLst>
            <pc:docMk/>
            <pc:sldMk cId="4131936673" sldId="349"/>
            <ac:spMk id="6" creationId="{4FCFBCAF-5862-4137-AEAD-EEA4A53AC814}"/>
          </ac:spMkLst>
        </pc:spChg>
        <pc:spChg chg="del">
          <ac:chgData name="Duval Vincent" userId="73a8af6f-c45a-4a5a-a904-7e945df77a23" providerId="ADAL" clId="{9B81A270-869D-4E44-88A6-A87AFEACED66}" dt="2022-04-12T15:43:37.173" v="4235" actId="478"/>
          <ac:spMkLst>
            <pc:docMk/>
            <pc:sldMk cId="4131936673" sldId="349"/>
            <ac:spMk id="9" creationId="{18E603AC-9561-4F05-BC1B-966EEEF7556A}"/>
          </ac:spMkLst>
        </pc:spChg>
        <pc:spChg chg="add del mod">
          <ac:chgData name="Duval Vincent" userId="73a8af6f-c45a-4a5a-a904-7e945df77a23" providerId="ADAL" clId="{9B81A270-869D-4E44-88A6-A87AFEACED66}" dt="2022-04-12T15:56:51.158" v="4970" actId="20577"/>
          <ac:spMkLst>
            <pc:docMk/>
            <pc:sldMk cId="4131936673" sldId="349"/>
            <ac:spMk id="74" creationId="{5D7A0EB6-A835-4102-AACE-CE23FA1F7BE9}"/>
          </ac:spMkLst>
        </pc:spChg>
      </pc:sldChg>
      <pc:sldChg chg="modSp add mod modAnim">
        <pc:chgData name="Duval Vincent" userId="73a8af6f-c45a-4a5a-a904-7e945df77a23" providerId="ADAL" clId="{9B81A270-869D-4E44-88A6-A87AFEACED66}" dt="2022-04-12T15:58:40.972" v="5327" actId="20577"/>
        <pc:sldMkLst>
          <pc:docMk/>
          <pc:sldMk cId="65316482" sldId="350"/>
        </pc:sldMkLst>
        <pc:spChg chg="mod">
          <ac:chgData name="Duval Vincent" userId="73a8af6f-c45a-4a5a-a904-7e945df77a23" providerId="ADAL" clId="{9B81A270-869D-4E44-88A6-A87AFEACED66}" dt="2022-04-12T15:58:40.972" v="5327" actId="20577"/>
          <ac:spMkLst>
            <pc:docMk/>
            <pc:sldMk cId="65316482" sldId="350"/>
            <ac:spMk id="74" creationId="{5D7A0EB6-A835-4102-AACE-CE23FA1F7BE9}"/>
          </ac:spMkLst>
        </pc:spChg>
      </pc:sldChg>
      <pc:sldChg chg="addSp delSp modSp add mod modAnim">
        <pc:chgData name="Duval Vincent" userId="73a8af6f-c45a-4a5a-a904-7e945df77a23" providerId="ADAL" clId="{9B81A270-869D-4E44-88A6-A87AFEACED66}" dt="2022-04-12T16:33:56.923" v="5890"/>
        <pc:sldMkLst>
          <pc:docMk/>
          <pc:sldMk cId="705126878" sldId="351"/>
        </pc:sldMkLst>
        <pc:spChg chg="add mod">
          <ac:chgData name="Duval Vincent" userId="73a8af6f-c45a-4a5a-a904-7e945df77a23" providerId="ADAL" clId="{9B81A270-869D-4E44-88A6-A87AFEACED66}" dt="2022-04-12T16:09:30.359" v="5574" actId="164"/>
          <ac:spMkLst>
            <pc:docMk/>
            <pc:sldMk cId="705126878" sldId="351"/>
            <ac:spMk id="5" creationId="{5FC3F8CB-E3B1-4C63-88B9-E5A563B55457}"/>
          </ac:spMkLst>
        </pc:spChg>
        <pc:spChg chg="add del mod">
          <ac:chgData name="Duval Vincent" userId="73a8af6f-c45a-4a5a-a904-7e945df77a23" providerId="ADAL" clId="{9B81A270-869D-4E44-88A6-A87AFEACED66}" dt="2022-04-12T16:00:53.679" v="5354" actId="478"/>
          <ac:spMkLst>
            <pc:docMk/>
            <pc:sldMk cId="705126878" sldId="351"/>
            <ac:spMk id="6" creationId="{D4C0FD62-73A7-4770-8B89-3B18085E89F2}"/>
          </ac:spMkLst>
        </pc:spChg>
        <pc:spChg chg="add mod">
          <ac:chgData name="Duval Vincent" userId="73a8af6f-c45a-4a5a-a904-7e945df77a23" providerId="ADAL" clId="{9B81A270-869D-4E44-88A6-A87AFEACED66}" dt="2022-04-12T16:02:45.916" v="5378" actId="208"/>
          <ac:spMkLst>
            <pc:docMk/>
            <pc:sldMk cId="705126878" sldId="351"/>
            <ac:spMk id="7" creationId="{BB86BDBF-0FA8-48A2-BF45-563310A8CDCC}"/>
          </ac:spMkLst>
        </pc:spChg>
        <pc:spChg chg="add mod">
          <ac:chgData name="Duval Vincent" userId="73a8af6f-c45a-4a5a-a904-7e945df77a23" providerId="ADAL" clId="{9B81A270-869D-4E44-88A6-A87AFEACED66}" dt="2022-04-12T16:04:58.079" v="5433" actId="14100"/>
          <ac:spMkLst>
            <pc:docMk/>
            <pc:sldMk cId="705126878" sldId="351"/>
            <ac:spMk id="11" creationId="{0259815A-BDAE-47A6-A00F-3EA5310B0190}"/>
          </ac:spMkLst>
        </pc:spChg>
        <pc:spChg chg="add mod">
          <ac:chgData name="Duval Vincent" userId="73a8af6f-c45a-4a5a-a904-7e945df77a23" providerId="ADAL" clId="{9B81A270-869D-4E44-88A6-A87AFEACED66}" dt="2022-04-12T16:09:35.110" v="5575" actId="164"/>
          <ac:spMkLst>
            <pc:docMk/>
            <pc:sldMk cId="705126878" sldId="351"/>
            <ac:spMk id="13" creationId="{7FD4F860-3154-4B49-866B-138A3FB1D15C}"/>
          </ac:spMkLst>
        </pc:spChg>
        <pc:spChg chg="mod">
          <ac:chgData name="Duval Vincent" userId="73a8af6f-c45a-4a5a-a904-7e945df77a23" providerId="ADAL" clId="{9B81A270-869D-4E44-88A6-A87AFEACED66}" dt="2022-04-12T16:03:43.396" v="5401" actId="208"/>
          <ac:spMkLst>
            <pc:docMk/>
            <pc:sldMk cId="705126878" sldId="351"/>
            <ac:spMk id="15" creationId="{3C5F6862-4646-4481-8C7D-122E8370FA47}"/>
          </ac:spMkLst>
        </pc:spChg>
        <pc:spChg chg="mod">
          <ac:chgData name="Duval Vincent" userId="73a8af6f-c45a-4a5a-a904-7e945df77a23" providerId="ADAL" clId="{9B81A270-869D-4E44-88A6-A87AFEACED66}" dt="2022-04-12T16:04:53.175" v="5432" actId="14100"/>
          <ac:spMkLst>
            <pc:docMk/>
            <pc:sldMk cId="705126878" sldId="351"/>
            <ac:spMk id="17" creationId="{F1C49D06-E2E2-4C8D-9427-81BF6522B905}"/>
          </ac:spMkLst>
        </pc:spChg>
        <pc:spChg chg="add mod">
          <ac:chgData name="Duval Vincent" userId="73a8af6f-c45a-4a5a-a904-7e945df77a23" providerId="ADAL" clId="{9B81A270-869D-4E44-88A6-A87AFEACED66}" dt="2022-04-12T16:09:39.521" v="5576" actId="164"/>
          <ac:spMkLst>
            <pc:docMk/>
            <pc:sldMk cId="705126878" sldId="351"/>
            <ac:spMk id="18" creationId="{BA55D057-8842-4394-AC5A-054FAC6853C2}"/>
          </ac:spMkLst>
        </pc:spChg>
        <pc:spChg chg="mod">
          <ac:chgData name="Duval Vincent" userId="73a8af6f-c45a-4a5a-a904-7e945df77a23" providerId="ADAL" clId="{9B81A270-869D-4E44-88A6-A87AFEACED66}" dt="2022-04-12T16:08:34.422" v="5563" actId="208"/>
          <ac:spMkLst>
            <pc:docMk/>
            <pc:sldMk cId="705126878" sldId="351"/>
            <ac:spMk id="20" creationId="{8C8FF74D-877F-4992-A8A0-D3FEB56FBC62}"/>
          </ac:spMkLst>
        </pc:spChg>
        <pc:spChg chg="mod">
          <ac:chgData name="Duval Vincent" userId="73a8af6f-c45a-4a5a-a904-7e945df77a23" providerId="ADAL" clId="{9B81A270-869D-4E44-88A6-A87AFEACED66}" dt="2022-04-12T16:08:34.422" v="5563" actId="208"/>
          <ac:spMkLst>
            <pc:docMk/>
            <pc:sldMk cId="705126878" sldId="351"/>
            <ac:spMk id="22" creationId="{1A0D316F-73CF-4AD2-A9DB-05C05F431E43}"/>
          </ac:spMkLst>
        </pc:spChg>
        <pc:spChg chg="mod">
          <ac:chgData name="Duval Vincent" userId="73a8af6f-c45a-4a5a-a904-7e945df77a23" providerId="ADAL" clId="{9B81A270-869D-4E44-88A6-A87AFEACED66}" dt="2022-04-12T16:08:37.398" v="5564" actId="208"/>
          <ac:spMkLst>
            <pc:docMk/>
            <pc:sldMk cId="705126878" sldId="351"/>
            <ac:spMk id="24" creationId="{F12C2D1A-63AA-4F04-8E29-E73DD725D7AB}"/>
          </ac:spMkLst>
        </pc:spChg>
        <pc:spChg chg="mod">
          <ac:chgData name="Duval Vincent" userId="73a8af6f-c45a-4a5a-a904-7e945df77a23" providerId="ADAL" clId="{9B81A270-869D-4E44-88A6-A87AFEACED66}" dt="2022-04-12T16:08:37.398" v="5564" actId="208"/>
          <ac:spMkLst>
            <pc:docMk/>
            <pc:sldMk cId="705126878" sldId="351"/>
            <ac:spMk id="26" creationId="{39470043-F4B3-4954-98CE-C1AE60D3EC96}"/>
          </ac:spMkLst>
        </pc:spChg>
        <pc:spChg chg="mod">
          <ac:chgData name="Duval Vincent" userId="73a8af6f-c45a-4a5a-a904-7e945df77a23" providerId="ADAL" clId="{9B81A270-869D-4E44-88A6-A87AFEACED66}" dt="2022-04-12T16:08:42.097" v="5565" actId="208"/>
          <ac:spMkLst>
            <pc:docMk/>
            <pc:sldMk cId="705126878" sldId="351"/>
            <ac:spMk id="28" creationId="{1F13056F-D109-46CC-8B6D-B88814C98097}"/>
          </ac:spMkLst>
        </pc:spChg>
        <pc:spChg chg="mod">
          <ac:chgData name="Duval Vincent" userId="73a8af6f-c45a-4a5a-a904-7e945df77a23" providerId="ADAL" clId="{9B81A270-869D-4E44-88A6-A87AFEACED66}" dt="2022-04-12T16:08:42.097" v="5565" actId="208"/>
          <ac:spMkLst>
            <pc:docMk/>
            <pc:sldMk cId="705126878" sldId="351"/>
            <ac:spMk id="30" creationId="{804930C2-D503-4477-89AF-EC6CB076F0AB}"/>
          </ac:spMkLst>
        </pc:spChg>
        <pc:spChg chg="add mod">
          <ac:chgData name="Duval Vincent" userId="73a8af6f-c45a-4a5a-a904-7e945df77a23" providerId="ADAL" clId="{9B81A270-869D-4E44-88A6-A87AFEACED66}" dt="2022-04-12T16:09:43.034" v="5577" actId="164"/>
          <ac:spMkLst>
            <pc:docMk/>
            <pc:sldMk cId="705126878" sldId="351"/>
            <ac:spMk id="31" creationId="{C055DF8A-ADF7-4F7A-92DF-0B73BF885B20}"/>
          </ac:spMkLst>
        </pc:spChg>
        <pc:spChg chg="add mod">
          <ac:chgData name="Duval Vincent" userId="73a8af6f-c45a-4a5a-a904-7e945df77a23" providerId="ADAL" clId="{9B81A270-869D-4E44-88A6-A87AFEACED66}" dt="2022-04-12T16:09:46.931" v="5578" actId="164"/>
          <ac:spMkLst>
            <pc:docMk/>
            <pc:sldMk cId="705126878" sldId="351"/>
            <ac:spMk id="32" creationId="{9EFD89E7-F1DF-465F-AD90-FF47A4DF98E7}"/>
          </ac:spMkLst>
        </pc:spChg>
        <pc:spChg chg="add mod">
          <ac:chgData name="Duval Vincent" userId="73a8af6f-c45a-4a5a-a904-7e945df77a23" providerId="ADAL" clId="{9B81A270-869D-4E44-88A6-A87AFEACED66}" dt="2022-04-12T16:09:51.183" v="5579" actId="164"/>
          <ac:spMkLst>
            <pc:docMk/>
            <pc:sldMk cId="705126878" sldId="351"/>
            <ac:spMk id="33" creationId="{C71B8B37-279B-43E8-A16C-7AA83DA1AA27}"/>
          </ac:spMkLst>
        </pc:spChg>
        <pc:spChg chg="mod">
          <ac:chgData name="Duval Vincent" userId="73a8af6f-c45a-4a5a-a904-7e945df77a23" providerId="ADAL" clId="{9B81A270-869D-4E44-88A6-A87AFEACED66}" dt="2022-04-12T16:06:38.793" v="5479"/>
          <ac:spMkLst>
            <pc:docMk/>
            <pc:sldMk cId="705126878" sldId="351"/>
            <ac:spMk id="35" creationId="{997F63F3-EA3F-43BF-9631-BBA2093E8814}"/>
          </ac:spMkLst>
        </pc:spChg>
        <pc:spChg chg="mod">
          <ac:chgData name="Duval Vincent" userId="73a8af6f-c45a-4a5a-a904-7e945df77a23" providerId="ADAL" clId="{9B81A270-869D-4E44-88A6-A87AFEACED66}" dt="2022-04-12T16:06:38.793" v="5479"/>
          <ac:spMkLst>
            <pc:docMk/>
            <pc:sldMk cId="705126878" sldId="351"/>
            <ac:spMk id="37" creationId="{F9419722-99D4-47BC-8879-AAB5B187FFF9}"/>
          </ac:spMkLst>
        </pc:spChg>
        <pc:spChg chg="mod">
          <ac:chgData name="Duval Vincent" userId="73a8af6f-c45a-4a5a-a904-7e945df77a23" providerId="ADAL" clId="{9B81A270-869D-4E44-88A6-A87AFEACED66}" dt="2022-04-12T16:08:44.352" v="5566" actId="208"/>
          <ac:spMkLst>
            <pc:docMk/>
            <pc:sldMk cId="705126878" sldId="351"/>
            <ac:spMk id="39" creationId="{44549713-72C7-499C-9DC1-A78862956625}"/>
          </ac:spMkLst>
        </pc:spChg>
        <pc:spChg chg="mod">
          <ac:chgData name="Duval Vincent" userId="73a8af6f-c45a-4a5a-a904-7e945df77a23" providerId="ADAL" clId="{9B81A270-869D-4E44-88A6-A87AFEACED66}" dt="2022-04-12T16:08:44.352" v="5566" actId="208"/>
          <ac:spMkLst>
            <pc:docMk/>
            <pc:sldMk cId="705126878" sldId="351"/>
            <ac:spMk id="41" creationId="{B14A9BDD-9179-4857-8B91-DB637B70C42F}"/>
          </ac:spMkLst>
        </pc:spChg>
        <pc:spChg chg="mod">
          <ac:chgData name="Duval Vincent" userId="73a8af6f-c45a-4a5a-a904-7e945df77a23" providerId="ADAL" clId="{9B81A270-869D-4E44-88A6-A87AFEACED66}" dt="2022-04-12T16:08:47.622" v="5567" actId="208"/>
          <ac:spMkLst>
            <pc:docMk/>
            <pc:sldMk cId="705126878" sldId="351"/>
            <ac:spMk id="43" creationId="{229E48E6-566D-451F-A5F6-6E7011F24094}"/>
          </ac:spMkLst>
        </pc:spChg>
        <pc:spChg chg="mod">
          <ac:chgData name="Duval Vincent" userId="73a8af6f-c45a-4a5a-a904-7e945df77a23" providerId="ADAL" clId="{9B81A270-869D-4E44-88A6-A87AFEACED66}" dt="2022-04-12T16:08:47.622" v="5567" actId="208"/>
          <ac:spMkLst>
            <pc:docMk/>
            <pc:sldMk cId="705126878" sldId="351"/>
            <ac:spMk id="45" creationId="{777649F0-46E4-4834-B882-D2B96B6653E6}"/>
          </ac:spMkLst>
        </pc:spChg>
        <pc:spChg chg="add mod">
          <ac:chgData name="Duval Vincent" userId="73a8af6f-c45a-4a5a-a904-7e945df77a23" providerId="ADAL" clId="{9B81A270-869D-4E44-88A6-A87AFEACED66}" dt="2022-04-12T16:09:57.555" v="5580" actId="164"/>
          <ac:spMkLst>
            <pc:docMk/>
            <pc:sldMk cId="705126878" sldId="351"/>
            <ac:spMk id="46" creationId="{8077452A-1AB6-4D6E-914A-B97028238DBF}"/>
          </ac:spMkLst>
        </pc:spChg>
        <pc:spChg chg="add mod">
          <ac:chgData name="Duval Vincent" userId="73a8af6f-c45a-4a5a-a904-7e945df77a23" providerId="ADAL" clId="{9B81A270-869D-4E44-88A6-A87AFEACED66}" dt="2022-04-12T16:10:01.998" v="5581" actId="164"/>
          <ac:spMkLst>
            <pc:docMk/>
            <pc:sldMk cId="705126878" sldId="351"/>
            <ac:spMk id="47" creationId="{DCC99B86-F233-44F7-BF7C-E999CF49E02C}"/>
          </ac:spMkLst>
        </pc:spChg>
        <pc:spChg chg="add mod">
          <ac:chgData name="Duval Vincent" userId="73a8af6f-c45a-4a5a-a904-7e945df77a23" providerId="ADAL" clId="{9B81A270-869D-4E44-88A6-A87AFEACED66}" dt="2022-04-12T16:32:01.424" v="5675" actId="207"/>
          <ac:spMkLst>
            <pc:docMk/>
            <pc:sldMk cId="705126878" sldId="351"/>
            <ac:spMk id="55" creationId="{E59ECBCF-3DDD-4E0D-8580-14A9CCD1D8A0}"/>
          </ac:spMkLst>
        </pc:spChg>
        <pc:spChg chg="mod">
          <ac:chgData name="Duval Vincent" userId="73a8af6f-c45a-4a5a-a904-7e945df77a23" providerId="ADAL" clId="{9B81A270-869D-4E44-88A6-A87AFEACED66}" dt="2022-04-12T16:33:38.333" v="5886" actId="6549"/>
          <ac:spMkLst>
            <pc:docMk/>
            <pc:sldMk cId="705126878" sldId="351"/>
            <ac:spMk id="74" creationId="{5D7A0EB6-A835-4102-AACE-CE23FA1F7BE9}"/>
          </ac:spMkLst>
        </pc:spChg>
        <pc:grpChg chg="add mod">
          <ac:chgData name="Duval Vincent" userId="73a8af6f-c45a-4a5a-a904-7e945df77a23" providerId="ADAL" clId="{9B81A270-869D-4E44-88A6-A87AFEACED66}" dt="2022-04-12T16:09:35.110" v="5575" actId="164"/>
          <ac:grpSpMkLst>
            <pc:docMk/>
            <pc:sldMk cId="705126878" sldId="351"/>
            <ac:grpSpMk id="10" creationId="{491CC1D0-92CC-49E9-987B-C491C31231B9}"/>
          </ac:grpSpMkLst>
        </pc:grpChg>
        <pc:grpChg chg="add mod">
          <ac:chgData name="Duval Vincent" userId="73a8af6f-c45a-4a5a-a904-7e945df77a23" providerId="ADAL" clId="{9B81A270-869D-4E44-88A6-A87AFEACED66}" dt="2022-04-12T16:09:30.359" v="5574" actId="164"/>
          <ac:grpSpMkLst>
            <pc:docMk/>
            <pc:sldMk cId="705126878" sldId="351"/>
            <ac:grpSpMk id="12" creationId="{67AF7A62-511A-4589-BAF2-67736C8561C9}"/>
          </ac:grpSpMkLst>
        </pc:grpChg>
        <pc:grpChg chg="add mod">
          <ac:chgData name="Duval Vincent" userId="73a8af6f-c45a-4a5a-a904-7e945df77a23" providerId="ADAL" clId="{9B81A270-869D-4E44-88A6-A87AFEACED66}" dt="2022-04-12T16:09:39.521" v="5576" actId="164"/>
          <ac:grpSpMkLst>
            <pc:docMk/>
            <pc:sldMk cId="705126878" sldId="351"/>
            <ac:grpSpMk id="14" creationId="{58927827-0606-4C3C-BDF7-136856B0CAE6}"/>
          </ac:grpSpMkLst>
        </pc:grpChg>
        <pc:grpChg chg="add mod">
          <ac:chgData name="Duval Vincent" userId="73a8af6f-c45a-4a5a-a904-7e945df77a23" providerId="ADAL" clId="{9B81A270-869D-4E44-88A6-A87AFEACED66}" dt="2022-04-12T16:09:43.034" v="5577" actId="164"/>
          <ac:grpSpMkLst>
            <pc:docMk/>
            <pc:sldMk cId="705126878" sldId="351"/>
            <ac:grpSpMk id="19" creationId="{F44E44F1-0E1B-4DDC-8DD2-97D3E6C7125F}"/>
          </ac:grpSpMkLst>
        </pc:grpChg>
        <pc:grpChg chg="add mod">
          <ac:chgData name="Duval Vincent" userId="73a8af6f-c45a-4a5a-a904-7e945df77a23" providerId="ADAL" clId="{9B81A270-869D-4E44-88A6-A87AFEACED66}" dt="2022-04-12T16:09:46.931" v="5578" actId="164"/>
          <ac:grpSpMkLst>
            <pc:docMk/>
            <pc:sldMk cId="705126878" sldId="351"/>
            <ac:grpSpMk id="23" creationId="{027D12E6-E69D-4A38-8A12-14A845F3334E}"/>
          </ac:grpSpMkLst>
        </pc:grpChg>
        <pc:grpChg chg="add mod">
          <ac:chgData name="Duval Vincent" userId="73a8af6f-c45a-4a5a-a904-7e945df77a23" providerId="ADAL" clId="{9B81A270-869D-4E44-88A6-A87AFEACED66}" dt="2022-04-12T16:09:51.183" v="5579" actId="164"/>
          <ac:grpSpMkLst>
            <pc:docMk/>
            <pc:sldMk cId="705126878" sldId="351"/>
            <ac:grpSpMk id="27" creationId="{64E2CE00-12F1-4103-8802-214854AAA516}"/>
          </ac:grpSpMkLst>
        </pc:grpChg>
        <pc:grpChg chg="add del mod">
          <ac:chgData name="Duval Vincent" userId="73a8af6f-c45a-4a5a-a904-7e945df77a23" providerId="ADAL" clId="{9B81A270-869D-4E44-88A6-A87AFEACED66}" dt="2022-04-12T16:07:44.055" v="5532" actId="478"/>
          <ac:grpSpMkLst>
            <pc:docMk/>
            <pc:sldMk cId="705126878" sldId="351"/>
            <ac:grpSpMk id="34" creationId="{D4A392F1-F879-4A20-AC3B-B42564200712}"/>
          </ac:grpSpMkLst>
        </pc:grpChg>
        <pc:grpChg chg="add mod">
          <ac:chgData name="Duval Vincent" userId="73a8af6f-c45a-4a5a-a904-7e945df77a23" providerId="ADAL" clId="{9B81A270-869D-4E44-88A6-A87AFEACED66}" dt="2022-04-12T16:09:57.555" v="5580" actId="164"/>
          <ac:grpSpMkLst>
            <pc:docMk/>
            <pc:sldMk cId="705126878" sldId="351"/>
            <ac:grpSpMk id="38" creationId="{1D0FB27F-C5B7-4A0D-BF46-14C769C5D6D0}"/>
          </ac:grpSpMkLst>
        </pc:grpChg>
        <pc:grpChg chg="add mod">
          <ac:chgData name="Duval Vincent" userId="73a8af6f-c45a-4a5a-a904-7e945df77a23" providerId="ADAL" clId="{9B81A270-869D-4E44-88A6-A87AFEACED66}" dt="2022-04-12T16:10:01.998" v="5581" actId="164"/>
          <ac:grpSpMkLst>
            <pc:docMk/>
            <pc:sldMk cId="705126878" sldId="351"/>
            <ac:grpSpMk id="42" creationId="{7BFE60F2-8BF4-4A57-8646-6AB2E18721D3}"/>
          </ac:grpSpMkLst>
        </pc:grpChg>
        <pc:grpChg chg="add mod">
          <ac:chgData name="Duval Vincent" userId="73a8af6f-c45a-4a5a-a904-7e945df77a23" providerId="ADAL" clId="{9B81A270-869D-4E44-88A6-A87AFEACED66}" dt="2022-04-12T16:09:35.110" v="5575" actId="164"/>
          <ac:grpSpMkLst>
            <pc:docMk/>
            <pc:sldMk cId="705126878" sldId="351"/>
            <ac:grpSpMk id="48" creationId="{96498C93-6985-4B2E-9A72-7CF649102C89}"/>
          </ac:grpSpMkLst>
        </pc:grpChg>
        <pc:grpChg chg="add del mod">
          <ac:chgData name="Duval Vincent" userId="73a8af6f-c45a-4a5a-a904-7e945df77a23" providerId="ADAL" clId="{9B81A270-869D-4E44-88A6-A87AFEACED66}" dt="2022-04-12T16:30:07.423" v="5655" actId="478"/>
          <ac:grpSpMkLst>
            <pc:docMk/>
            <pc:sldMk cId="705126878" sldId="351"/>
            <ac:grpSpMk id="49" creationId="{B975888D-F36B-4B16-8392-9835D5E0B01B}"/>
          </ac:grpSpMkLst>
        </pc:grpChg>
        <pc:grpChg chg="add del mod">
          <ac:chgData name="Duval Vincent" userId="73a8af6f-c45a-4a5a-a904-7e945df77a23" providerId="ADAL" clId="{9B81A270-869D-4E44-88A6-A87AFEACED66}" dt="2022-04-12T16:30:05.806" v="5654" actId="478"/>
          <ac:grpSpMkLst>
            <pc:docMk/>
            <pc:sldMk cId="705126878" sldId="351"/>
            <ac:grpSpMk id="50" creationId="{889A16DD-15F7-4A15-B1C7-8C489C0C4F9E}"/>
          </ac:grpSpMkLst>
        </pc:grpChg>
        <pc:grpChg chg="add del mod">
          <ac:chgData name="Duval Vincent" userId="73a8af6f-c45a-4a5a-a904-7e945df77a23" providerId="ADAL" clId="{9B81A270-869D-4E44-88A6-A87AFEACED66}" dt="2022-04-12T16:30:05.054" v="5653" actId="478"/>
          <ac:grpSpMkLst>
            <pc:docMk/>
            <pc:sldMk cId="705126878" sldId="351"/>
            <ac:grpSpMk id="51" creationId="{1439B8FD-6217-4B33-ADF7-8579DD63C690}"/>
          </ac:grpSpMkLst>
        </pc:grpChg>
        <pc:grpChg chg="add del mod">
          <ac:chgData name="Duval Vincent" userId="73a8af6f-c45a-4a5a-a904-7e945df77a23" providerId="ADAL" clId="{9B81A270-869D-4E44-88A6-A87AFEACED66}" dt="2022-04-12T16:30:04.142" v="5652" actId="478"/>
          <ac:grpSpMkLst>
            <pc:docMk/>
            <pc:sldMk cId="705126878" sldId="351"/>
            <ac:grpSpMk id="52" creationId="{7F2492CA-4B8E-44A9-BE47-FEA4AF5C9790}"/>
          </ac:grpSpMkLst>
        </pc:grpChg>
        <pc:grpChg chg="add mod">
          <ac:chgData name="Duval Vincent" userId="73a8af6f-c45a-4a5a-a904-7e945df77a23" providerId="ADAL" clId="{9B81A270-869D-4E44-88A6-A87AFEACED66}" dt="2022-04-12T16:30:13.248" v="5656" actId="1076"/>
          <ac:grpSpMkLst>
            <pc:docMk/>
            <pc:sldMk cId="705126878" sldId="351"/>
            <ac:grpSpMk id="53" creationId="{E1E40176-856A-46EB-90DE-0B002E273823}"/>
          </ac:grpSpMkLst>
        </pc:grpChg>
        <pc:grpChg chg="add mod">
          <ac:chgData name="Duval Vincent" userId="73a8af6f-c45a-4a5a-a904-7e945df77a23" providerId="ADAL" clId="{9B81A270-869D-4E44-88A6-A87AFEACED66}" dt="2022-04-12T16:30:21.137" v="5658" actId="1076"/>
          <ac:grpSpMkLst>
            <pc:docMk/>
            <pc:sldMk cId="705126878" sldId="351"/>
            <ac:grpSpMk id="54" creationId="{4B69A5BE-9AC9-48A7-B0D9-697B517FD877}"/>
          </ac:grpSpMkLst>
        </pc:grpChg>
        <pc:cxnChg chg="add mod">
          <ac:chgData name="Duval Vincent" userId="73a8af6f-c45a-4a5a-a904-7e945df77a23" providerId="ADAL" clId="{9B81A270-869D-4E44-88A6-A87AFEACED66}" dt="2022-04-12T16:09:30.359" v="5574" actId="164"/>
          <ac:cxnSpMkLst>
            <pc:docMk/>
            <pc:sldMk cId="705126878" sldId="351"/>
            <ac:cxnSpMk id="4" creationId="{79A0F4FB-6E31-44DD-8AE4-88F52B5FE88A}"/>
          </ac:cxnSpMkLst>
        </pc:cxnChg>
        <pc:cxnChg chg="add mod">
          <ac:chgData name="Duval Vincent" userId="73a8af6f-c45a-4a5a-a904-7e945df77a23" providerId="ADAL" clId="{9B81A270-869D-4E44-88A6-A87AFEACED66}" dt="2022-04-12T16:02:45.916" v="5378" actId="208"/>
          <ac:cxnSpMkLst>
            <pc:docMk/>
            <pc:sldMk cId="705126878" sldId="351"/>
            <ac:cxnSpMk id="9" creationId="{BADBB479-3EAF-4D89-B499-D34F213247CD}"/>
          </ac:cxnSpMkLst>
        </pc:cxnChg>
        <pc:cxnChg chg="mod">
          <ac:chgData name="Duval Vincent" userId="73a8af6f-c45a-4a5a-a904-7e945df77a23" providerId="ADAL" clId="{9B81A270-869D-4E44-88A6-A87AFEACED66}" dt="2022-04-12T16:03:43.396" v="5401" actId="208"/>
          <ac:cxnSpMkLst>
            <pc:docMk/>
            <pc:sldMk cId="705126878" sldId="351"/>
            <ac:cxnSpMk id="16" creationId="{250DF62D-1DDE-4E35-BAC4-BB80763E505A}"/>
          </ac:cxnSpMkLst>
        </pc:cxnChg>
        <pc:cxnChg chg="mod">
          <ac:chgData name="Duval Vincent" userId="73a8af6f-c45a-4a5a-a904-7e945df77a23" providerId="ADAL" clId="{9B81A270-869D-4E44-88A6-A87AFEACED66}" dt="2022-04-12T16:08:34.422" v="5563" actId="208"/>
          <ac:cxnSpMkLst>
            <pc:docMk/>
            <pc:sldMk cId="705126878" sldId="351"/>
            <ac:cxnSpMk id="21" creationId="{4459C3CC-7FFF-45E6-85F1-A9A3D88E9FE5}"/>
          </ac:cxnSpMkLst>
        </pc:cxnChg>
        <pc:cxnChg chg="mod">
          <ac:chgData name="Duval Vincent" userId="73a8af6f-c45a-4a5a-a904-7e945df77a23" providerId="ADAL" clId="{9B81A270-869D-4E44-88A6-A87AFEACED66}" dt="2022-04-12T16:08:37.398" v="5564" actId="208"/>
          <ac:cxnSpMkLst>
            <pc:docMk/>
            <pc:sldMk cId="705126878" sldId="351"/>
            <ac:cxnSpMk id="25" creationId="{AC4E7A54-EBCD-4C0D-8108-F8B94737BCA0}"/>
          </ac:cxnSpMkLst>
        </pc:cxnChg>
        <pc:cxnChg chg="mod">
          <ac:chgData name="Duval Vincent" userId="73a8af6f-c45a-4a5a-a904-7e945df77a23" providerId="ADAL" clId="{9B81A270-869D-4E44-88A6-A87AFEACED66}" dt="2022-04-12T16:08:42.097" v="5565" actId="208"/>
          <ac:cxnSpMkLst>
            <pc:docMk/>
            <pc:sldMk cId="705126878" sldId="351"/>
            <ac:cxnSpMk id="29" creationId="{4B4A52D0-EAB9-4BA8-8FE4-E1D3947D2960}"/>
          </ac:cxnSpMkLst>
        </pc:cxnChg>
        <pc:cxnChg chg="mod">
          <ac:chgData name="Duval Vincent" userId="73a8af6f-c45a-4a5a-a904-7e945df77a23" providerId="ADAL" clId="{9B81A270-869D-4E44-88A6-A87AFEACED66}" dt="2022-04-12T16:06:38.793" v="5479"/>
          <ac:cxnSpMkLst>
            <pc:docMk/>
            <pc:sldMk cId="705126878" sldId="351"/>
            <ac:cxnSpMk id="36" creationId="{4BB9903C-EB18-4365-B9FC-A73710CFFB1F}"/>
          </ac:cxnSpMkLst>
        </pc:cxnChg>
        <pc:cxnChg chg="mod">
          <ac:chgData name="Duval Vincent" userId="73a8af6f-c45a-4a5a-a904-7e945df77a23" providerId="ADAL" clId="{9B81A270-869D-4E44-88A6-A87AFEACED66}" dt="2022-04-12T16:08:44.352" v="5566" actId="208"/>
          <ac:cxnSpMkLst>
            <pc:docMk/>
            <pc:sldMk cId="705126878" sldId="351"/>
            <ac:cxnSpMk id="40" creationId="{D889D648-6305-4555-99D9-A01772CFF282}"/>
          </ac:cxnSpMkLst>
        </pc:cxnChg>
        <pc:cxnChg chg="mod">
          <ac:chgData name="Duval Vincent" userId="73a8af6f-c45a-4a5a-a904-7e945df77a23" providerId="ADAL" clId="{9B81A270-869D-4E44-88A6-A87AFEACED66}" dt="2022-04-12T16:08:47.622" v="5567" actId="208"/>
          <ac:cxnSpMkLst>
            <pc:docMk/>
            <pc:sldMk cId="705126878" sldId="351"/>
            <ac:cxnSpMk id="44" creationId="{D94AAE99-5159-45A7-8EC5-8B4975CBD202}"/>
          </ac:cxnSpMkLst>
        </pc:cxnChg>
      </pc:sldChg>
      <pc:sldChg chg="addSp modSp add mod modAnim">
        <pc:chgData name="Duval Vincent" userId="73a8af6f-c45a-4a5a-a904-7e945df77a23" providerId="ADAL" clId="{9B81A270-869D-4E44-88A6-A87AFEACED66}" dt="2022-04-12T16:43:47.292" v="6252"/>
        <pc:sldMkLst>
          <pc:docMk/>
          <pc:sldMk cId="2314890426" sldId="352"/>
        </pc:sldMkLst>
        <pc:spChg chg="add mod">
          <ac:chgData name="Duval Vincent" userId="73a8af6f-c45a-4a5a-a904-7e945df77a23" providerId="ADAL" clId="{9B81A270-869D-4E44-88A6-A87AFEACED66}" dt="2022-04-12T16:43:28.838" v="6246" actId="1582"/>
          <ac:spMkLst>
            <pc:docMk/>
            <pc:sldMk cId="2314890426" sldId="352"/>
            <ac:spMk id="3" creationId="{E46315CC-F78C-4056-AF33-457C25D5DBFD}"/>
          </ac:spMkLst>
        </pc:spChg>
        <pc:spChg chg="add mod">
          <ac:chgData name="Duval Vincent" userId="73a8af6f-c45a-4a5a-a904-7e945df77a23" providerId="ADAL" clId="{9B81A270-869D-4E44-88A6-A87AFEACED66}" dt="2022-04-12T16:35:23.694" v="6099" actId="122"/>
          <ac:spMkLst>
            <pc:docMk/>
            <pc:sldMk cId="2314890426" sldId="352"/>
            <ac:spMk id="55" creationId="{66A8F5BF-01F9-4BF4-9738-1A356FE2AC76}"/>
          </ac:spMkLst>
        </pc:spChg>
        <pc:spChg chg="add mod">
          <ac:chgData name="Duval Vincent" userId="73a8af6f-c45a-4a5a-a904-7e945df77a23" providerId="ADAL" clId="{9B81A270-869D-4E44-88A6-A87AFEACED66}" dt="2022-04-12T16:43:31.901" v="6247" actId="1076"/>
          <ac:spMkLst>
            <pc:docMk/>
            <pc:sldMk cId="2314890426" sldId="352"/>
            <ac:spMk id="56" creationId="{BB435593-7BE8-49A3-B7F8-9542AF9CA2E8}"/>
          </ac:spMkLst>
        </pc:spChg>
      </pc:sldChg>
    </pc:docChg>
  </pc:docChgLst>
  <pc:docChgLst>
    <pc:chgData name="Vincent Duval" userId="bb45416a-e771-4a2f-995d-7543a2b07e69" providerId="ADAL" clId="{FACDBAF7-93B3-46D8-A19E-59FAD4FC9318}"/>
    <pc:docChg chg="modSld">
      <pc:chgData name="Vincent Duval" userId="bb45416a-e771-4a2f-995d-7543a2b07e69" providerId="ADAL" clId="{FACDBAF7-93B3-46D8-A19E-59FAD4FC9318}" dt="2022-04-11T19:52:48.120" v="1"/>
      <pc:docMkLst>
        <pc:docMk/>
      </pc:docMkLst>
      <pc:sldChg chg="modSp mod">
        <pc:chgData name="Vincent Duval" userId="bb45416a-e771-4a2f-995d-7543a2b07e69" providerId="ADAL" clId="{FACDBAF7-93B3-46D8-A19E-59FAD4FC9318}" dt="2022-04-11T19:52:48.120" v="1"/>
        <pc:sldMkLst>
          <pc:docMk/>
          <pc:sldMk cId="3500893281" sldId="338"/>
        </pc:sldMkLst>
        <pc:spChg chg="mod">
          <ac:chgData name="Vincent Duval" userId="bb45416a-e771-4a2f-995d-7543a2b07e69" providerId="ADAL" clId="{FACDBAF7-93B3-46D8-A19E-59FAD4FC9318}" dt="2022-04-11T19:52:48.120" v="1"/>
          <ac:spMkLst>
            <pc:docMk/>
            <pc:sldMk cId="3500893281" sldId="338"/>
            <ac:spMk id="5" creationId="{423FFEB6-F71E-4CC3-AC7C-C7185CDE334F}"/>
          </ac:spMkLst>
        </pc:spChg>
        <pc:spChg chg="mod">
          <ac:chgData name="Vincent Duval" userId="bb45416a-e771-4a2f-995d-7543a2b07e69" providerId="ADAL" clId="{FACDBAF7-93B3-46D8-A19E-59FAD4FC9318}" dt="2022-04-11T19:52:48.120" v="1"/>
          <ac:spMkLst>
            <pc:docMk/>
            <pc:sldMk cId="3500893281" sldId="338"/>
            <ac:spMk id="7" creationId="{1C761E7D-75B9-4F5E-8BB0-1FFF86D3DFDF}"/>
          </ac:spMkLst>
        </pc:spChg>
        <pc:spChg chg="mod">
          <ac:chgData name="Vincent Duval" userId="bb45416a-e771-4a2f-995d-7543a2b07e69" providerId="ADAL" clId="{FACDBAF7-93B3-46D8-A19E-59FAD4FC9318}" dt="2022-04-11T19:52:48.120" v="1"/>
          <ac:spMkLst>
            <pc:docMk/>
            <pc:sldMk cId="3500893281" sldId="338"/>
            <ac:spMk id="9" creationId="{FD3A2466-A2F4-40DE-90AD-1F0647B5FDF5}"/>
          </ac:spMkLst>
        </pc:spChg>
        <pc:spChg chg="mod">
          <ac:chgData name="Vincent Duval" userId="bb45416a-e771-4a2f-995d-7543a2b07e69" providerId="ADAL" clId="{FACDBAF7-93B3-46D8-A19E-59FAD4FC9318}" dt="2022-04-11T19:52:48.120" v="1"/>
          <ac:spMkLst>
            <pc:docMk/>
            <pc:sldMk cId="3500893281" sldId="338"/>
            <ac:spMk id="10" creationId="{050D9C63-9E33-4DD7-89BC-A6A43374B107}"/>
          </ac:spMkLst>
        </pc:spChg>
        <pc:spChg chg="mod">
          <ac:chgData name="Vincent Duval" userId="bb45416a-e771-4a2f-995d-7543a2b07e69" providerId="ADAL" clId="{FACDBAF7-93B3-46D8-A19E-59FAD4FC9318}" dt="2022-04-11T19:52:48.120" v="1"/>
          <ac:spMkLst>
            <pc:docMk/>
            <pc:sldMk cId="3500893281" sldId="338"/>
            <ac:spMk id="12" creationId="{2A1723FA-FBE0-4471-B65E-B23B966BF746}"/>
          </ac:spMkLst>
        </pc:spChg>
        <pc:spChg chg="mod">
          <ac:chgData name="Vincent Duval" userId="bb45416a-e771-4a2f-995d-7543a2b07e69" providerId="ADAL" clId="{FACDBAF7-93B3-46D8-A19E-59FAD4FC9318}" dt="2022-04-11T19:52:48.120" v="1"/>
          <ac:spMkLst>
            <pc:docMk/>
            <pc:sldMk cId="3500893281" sldId="338"/>
            <ac:spMk id="13" creationId="{24401499-7EFC-4A22-9AF3-009A26FDA1F1}"/>
          </ac:spMkLst>
        </pc:spChg>
        <pc:spChg chg="mod">
          <ac:chgData name="Vincent Duval" userId="bb45416a-e771-4a2f-995d-7543a2b07e69" providerId="ADAL" clId="{FACDBAF7-93B3-46D8-A19E-59FAD4FC9318}" dt="2022-04-11T19:52:48.120" v="1"/>
          <ac:spMkLst>
            <pc:docMk/>
            <pc:sldMk cId="3500893281" sldId="338"/>
            <ac:spMk id="15" creationId="{7B61EC8E-E308-437C-89AC-9D72F7B344E1}"/>
          </ac:spMkLst>
        </pc:spChg>
        <pc:spChg chg="mod">
          <ac:chgData name="Vincent Duval" userId="bb45416a-e771-4a2f-995d-7543a2b07e69" providerId="ADAL" clId="{FACDBAF7-93B3-46D8-A19E-59FAD4FC9318}" dt="2022-04-11T19:52:48.120" v="1"/>
          <ac:spMkLst>
            <pc:docMk/>
            <pc:sldMk cId="3500893281" sldId="338"/>
            <ac:spMk id="16" creationId="{5E134865-9FFC-4038-9DDA-D6FEC20FAF45}"/>
          </ac:spMkLst>
        </pc:spChg>
        <pc:spChg chg="mod">
          <ac:chgData name="Vincent Duval" userId="bb45416a-e771-4a2f-995d-7543a2b07e69" providerId="ADAL" clId="{FACDBAF7-93B3-46D8-A19E-59FAD4FC9318}" dt="2022-04-11T19:52:48.120" v="1"/>
          <ac:spMkLst>
            <pc:docMk/>
            <pc:sldMk cId="3500893281" sldId="338"/>
            <ac:spMk id="18" creationId="{E100719A-E911-4C55-9379-6E6E71C298CA}"/>
          </ac:spMkLst>
        </pc:spChg>
        <pc:spChg chg="mod">
          <ac:chgData name="Vincent Duval" userId="bb45416a-e771-4a2f-995d-7543a2b07e69" providerId="ADAL" clId="{FACDBAF7-93B3-46D8-A19E-59FAD4FC9318}" dt="2022-04-11T19:52:48.120" v="1"/>
          <ac:spMkLst>
            <pc:docMk/>
            <pc:sldMk cId="3500893281" sldId="338"/>
            <ac:spMk id="19" creationId="{94BA8585-877D-448A-B239-63057AD6AE2F}"/>
          </ac:spMkLst>
        </pc:spChg>
        <pc:spChg chg="mod">
          <ac:chgData name="Vincent Duval" userId="bb45416a-e771-4a2f-995d-7543a2b07e69" providerId="ADAL" clId="{FACDBAF7-93B3-46D8-A19E-59FAD4FC9318}" dt="2022-04-11T19:52:48.120" v="1"/>
          <ac:spMkLst>
            <pc:docMk/>
            <pc:sldMk cId="3500893281" sldId="338"/>
            <ac:spMk id="27" creationId="{5E69E5B1-E9B5-4DDD-AEAB-0EA4C9E8EDB9}"/>
          </ac:spMkLst>
        </pc:spChg>
        <pc:spChg chg="mod">
          <ac:chgData name="Vincent Duval" userId="bb45416a-e771-4a2f-995d-7543a2b07e69" providerId="ADAL" clId="{FACDBAF7-93B3-46D8-A19E-59FAD4FC9318}" dt="2022-04-11T19:52:48.120" v="1"/>
          <ac:spMkLst>
            <pc:docMk/>
            <pc:sldMk cId="3500893281" sldId="338"/>
            <ac:spMk id="35" creationId="{4858DD59-7E21-4A56-A16C-D74E1F4C8F3C}"/>
          </ac:spMkLst>
        </pc:spChg>
        <pc:spChg chg="mod">
          <ac:chgData name="Vincent Duval" userId="bb45416a-e771-4a2f-995d-7543a2b07e69" providerId="ADAL" clId="{FACDBAF7-93B3-46D8-A19E-59FAD4FC9318}" dt="2022-04-11T19:52:48.120" v="1"/>
          <ac:spMkLst>
            <pc:docMk/>
            <pc:sldMk cId="3500893281" sldId="338"/>
            <ac:spMk id="37" creationId="{0731C473-0FC0-428D-998E-CAB650EBA539}"/>
          </ac:spMkLst>
        </pc:spChg>
        <pc:spChg chg="mod">
          <ac:chgData name="Vincent Duval" userId="bb45416a-e771-4a2f-995d-7543a2b07e69" providerId="ADAL" clId="{FACDBAF7-93B3-46D8-A19E-59FAD4FC9318}" dt="2022-04-11T19:52:48.120" v="1"/>
          <ac:spMkLst>
            <pc:docMk/>
            <pc:sldMk cId="3500893281" sldId="338"/>
            <ac:spMk id="38" creationId="{42DCDDA0-A35C-49A2-BAE8-24374A88A558}"/>
          </ac:spMkLst>
        </pc:spChg>
        <pc:spChg chg="mod">
          <ac:chgData name="Vincent Duval" userId="bb45416a-e771-4a2f-995d-7543a2b07e69" providerId="ADAL" clId="{FACDBAF7-93B3-46D8-A19E-59FAD4FC9318}" dt="2022-04-11T19:52:48.120" v="1"/>
          <ac:spMkLst>
            <pc:docMk/>
            <pc:sldMk cId="3500893281" sldId="338"/>
            <ac:spMk id="39" creationId="{4204A53A-1E6A-41E1-AD32-55E944E99E96}"/>
          </ac:spMkLst>
        </pc:spChg>
        <pc:spChg chg="mod">
          <ac:chgData name="Vincent Duval" userId="bb45416a-e771-4a2f-995d-7543a2b07e69" providerId="ADAL" clId="{FACDBAF7-93B3-46D8-A19E-59FAD4FC9318}" dt="2022-04-11T19:52:48.120" v="1"/>
          <ac:spMkLst>
            <pc:docMk/>
            <pc:sldMk cId="3500893281" sldId="338"/>
            <ac:spMk id="40" creationId="{7C4C5CAA-CBCF-4C01-80D7-609235EFDB7D}"/>
          </ac:spMkLst>
        </pc:spChg>
        <pc:spChg chg="mod">
          <ac:chgData name="Vincent Duval" userId="bb45416a-e771-4a2f-995d-7543a2b07e69" providerId="ADAL" clId="{FACDBAF7-93B3-46D8-A19E-59FAD4FC9318}" dt="2022-04-11T19:52:48.120" v="1"/>
          <ac:spMkLst>
            <pc:docMk/>
            <pc:sldMk cId="3500893281" sldId="338"/>
            <ac:spMk id="41" creationId="{534DC68B-DD73-4696-8DEA-1F9B75B6B1BB}"/>
          </ac:spMkLst>
        </pc:spChg>
        <pc:spChg chg="mod">
          <ac:chgData name="Vincent Duval" userId="bb45416a-e771-4a2f-995d-7543a2b07e69" providerId="ADAL" clId="{FACDBAF7-93B3-46D8-A19E-59FAD4FC9318}" dt="2022-04-11T19:52:48.120" v="1"/>
          <ac:spMkLst>
            <pc:docMk/>
            <pc:sldMk cId="3500893281" sldId="338"/>
            <ac:spMk id="54" creationId="{F4BC44C1-8E48-4D22-A636-3405488C1478}"/>
          </ac:spMkLst>
        </pc:spChg>
        <pc:spChg chg="mod">
          <ac:chgData name="Vincent Duval" userId="bb45416a-e771-4a2f-995d-7543a2b07e69" providerId="ADAL" clId="{FACDBAF7-93B3-46D8-A19E-59FAD4FC9318}" dt="2022-04-11T19:52:48.120" v="1"/>
          <ac:spMkLst>
            <pc:docMk/>
            <pc:sldMk cId="3500893281" sldId="338"/>
            <ac:spMk id="55" creationId="{82B1C244-B449-48D9-A2FB-2D39BC909DBD}"/>
          </ac:spMkLst>
        </pc:spChg>
        <pc:spChg chg="mod">
          <ac:chgData name="Vincent Duval" userId="bb45416a-e771-4a2f-995d-7543a2b07e69" providerId="ADAL" clId="{FACDBAF7-93B3-46D8-A19E-59FAD4FC9318}" dt="2022-04-11T19:52:48.120" v="1"/>
          <ac:spMkLst>
            <pc:docMk/>
            <pc:sldMk cId="3500893281" sldId="338"/>
            <ac:spMk id="65" creationId="{ADFA16D8-246C-4C80-98E8-55DEEFE4A503}"/>
          </ac:spMkLst>
        </pc:spChg>
        <pc:spChg chg="mod">
          <ac:chgData name="Vincent Duval" userId="bb45416a-e771-4a2f-995d-7543a2b07e69" providerId="ADAL" clId="{FACDBAF7-93B3-46D8-A19E-59FAD4FC9318}" dt="2022-04-11T19:52:48.120" v="1"/>
          <ac:spMkLst>
            <pc:docMk/>
            <pc:sldMk cId="3500893281" sldId="338"/>
            <ac:spMk id="66" creationId="{99AAECA4-C144-4C13-9B94-42E7C37C5AF4}"/>
          </ac:spMkLst>
        </pc:spChg>
        <pc:spChg chg="mod">
          <ac:chgData name="Vincent Duval" userId="bb45416a-e771-4a2f-995d-7543a2b07e69" providerId="ADAL" clId="{FACDBAF7-93B3-46D8-A19E-59FAD4FC9318}" dt="2022-04-11T19:52:48.120" v="1"/>
          <ac:spMkLst>
            <pc:docMk/>
            <pc:sldMk cId="3500893281" sldId="338"/>
            <ac:spMk id="67" creationId="{2D0219D1-8E54-4ADD-89D1-DE9F7744E3D2}"/>
          </ac:spMkLst>
        </pc:spChg>
        <pc:spChg chg="mod">
          <ac:chgData name="Vincent Duval" userId="bb45416a-e771-4a2f-995d-7543a2b07e69" providerId="ADAL" clId="{FACDBAF7-93B3-46D8-A19E-59FAD4FC9318}" dt="2022-04-11T19:52:48.120" v="1"/>
          <ac:spMkLst>
            <pc:docMk/>
            <pc:sldMk cId="3500893281" sldId="338"/>
            <ac:spMk id="69" creationId="{80E131BA-DAE2-4909-A692-91CB12A5ABC7}"/>
          </ac:spMkLst>
        </pc:spChg>
        <pc:spChg chg="mod">
          <ac:chgData name="Vincent Duval" userId="bb45416a-e771-4a2f-995d-7543a2b07e69" providerId="ADAL" clId="{FACDBAF7-93B3-46D8-A19E-59FAD4FC9318}" dt="2022-04-11T19:52:48.120" v="1"/>
          <ac:spMkLst>
            <pc:docMk/>
            <pc:sldMk cId="3500893281" sldId="338"/>
            <ac:spMk id="70" creationId="{2CCE98CC-ABA5-436A-BA2E-32A1FDA44601}"/>
          </ac:spMkLst>
        </pc:spChg>
        <pc:spChg chg="mod">
          <ac:chgData name="Vincent Duval" userId="bb45416a-e771-4a2f-995d-7543a2b07e69" providerId="ADAL" clId="{FACDBAF7-93B3-46D8-A19E-59FAD4FC9318}" dt="2022-04-11T19:52:48.120" v="1"/>
          <ac:spMkLst>
            <pc:docMk/>
            <pc:sldMk cId="3500893281" sldId="338"/>
            <ac:spMk id="71" creationId="{36B5F8C9-90C6-4615-BF81-2CAF99E98CB0}"/>
          </ac:spMkLst>
        </pc:spChg>
      </pc:sldChg>
    </pc:docChg>
  </pc:docChgLst>
  <pc:docChgLst>
    <pc:chgData name="Vincent Duval" userId="bb45416a-e771-4a2f-995d-7543a2b07e69" providerId="ADAL" clId="{C9AB68B2-0F61-4604-BF77-B11C6C895E3E}"/>
    <pc:docChg chg="undo custSel addSld delSld modSld sldOrd">
      <pc:chgData name="Vincent Duval" userId="bb45416a-e771-4a2f-995d-7543a2b07e69" providerId="ADAL" clId="{C9AB68B2-0F61-4604-BF77-B11C6C895E3E}" dt="2022-04-11T19:48:53.830" v="4363"/>
      <pc:docMkLst>
        <pc:docMk/>
      </pc:docMkLst>
      <pc:sldChg chg="modSp">
        <pc:chgData name="Vincent Duval" userId="bb45416a-e771-4a2f-995d-7543a2b07e69" providerId="ADAL" clId="{C9AB68B2-0F61-4604-BF77-B11C6C895E3E}" dt="2022-04-11T17:44:11.634" v="9" actId="20577"/>
        <pc:sldMkLst>
          <pc:docMk/>
          <pc:sldMk cId="1356428131" sldId="275"/>
        </pc:sldMkLst>
        <pc:spChg chg="mod">
          <ac:chgData name="Vincent Duval" userId="bb45416a-e771-4a2f-995d-7543a2b07e69" providerId="ADAL" clId="{C9AB68B2-0F61-4604-BF77-B11C6C895E3E}" dt="2022-04-11T17:44:11.634" v="9" actId="20577"/>
          <ac:spMkLst>
            <pc:docMk/>
            <pc:sldMk cId="1356428131" sldId="275"/>
            <ac:spMk id="39" creationId="{00000000-0000-0000-0000-000000000000}"/>
          </ac:spMkLst>
        </pc:spChg>
      </pc:sldChg>
      <pc:sldChg chg="del">
        <pc:chgData name="Vincent Duval" userId="bb45416a-e771-4a2f-995d-7543a2b07e69" providerId="ADAL" clId="{C9AB68B2-0F61-4604-BF77-B11C6C895E3E}" dt="2022-04-11T18:22:10.042" v="313" actId="47"/>
        <pc:sldMkLst>
          <pc:docMk/>
          <pc:sldMk cId="2908772275" sldId="306"/>
        </pc:sldMkLst>
      </pc:sldChg>
      <pc:sldChg chg="addSp delSp modSp mod ord">
        <pc:chgData name="Vincent Duval" userId="bb45416a-e771-4a2f-995d-7543a2b07e69" providerId="ADAL" clId="{C9AB68B2-0F61-4604-BF77-B11C6C895E3E}" dt="2022-04-11T18:34:37.217" v="1201" actId="20577"/>
        <pc:sldMkLst>
          <pc:docMk/>
          <pc:sldMk cId="1184530448" sldId="328"/>
        </pc:sldMkLst>
        <pc:spChg chg="mod">
          <ac:chgData name="Vincent Duval" userId="bb45416a-e771-4a2f-995d-7543a2b07e69" providerId="ADAL" clId="{C9AB68B2-0F61-4604-BF77-B11C6C895E3E}" dt="2022-04-11T18:31:36.695" v="693" actId="20577"/>
          <ac:spMkLst>
            <pc:docMk/>
            <pc:sldMk cId="1184530448" sldId="328"/>
            <ac:spMk id="2" creationId="{B94F239A-01BC-4F39-A27E-65ABA9E101D8}"/>
          </ac:spMkLst>
        </pc:spChg>
        <pc:spChg chg="mod ord">
          <ac:chgData name="Vincent Duval" userId="bb45416a-e771-4a2f-995d-7543a2b07e69" providerId="ADAL" clId="{C9AB68B2-0F61-4604-BF77-B11C6C895E3E}" dt="2022-04-11T18:00:59.572" v="232" actId="167"/>
          <ac:spMkLst>
            <pc:docMk/>
            <pc:sldMk cId="1184530448" sldId="328"/>
            <ac:spMk id="3" creationId="{7D0103B6-DC32-4CD3-873B-11D8311AE876}"/>
          </ac:spMkLst>
        </pc:spChg>
        <pc:spChg chg="del mod">
          <ac:chgData name="Vincent Duval" userId="bb45416a-e771-4a2f-995d-7543a2b07e69" providerId="ADAL" clId="{C9AB68B2-0F61-4604-BF77-B11C6C895E3E}" dt="2022-04-11T17:50:43.896" v="99" actId="478"/>
          <ac:spMkLst>
            <pc:docMk/>
            <pc:sldMk cId="1184530448" sldId="328"/>
            <ac:spMk id="4" creationId="{3C9E8F2B-F4AC-4723-A693-0D06B562CE12}"/>
          </ac:spMkLst>
        </pc:spChg>
        <pc:spChg chg="mod ord">
          <ac:chgData name="Vincent Duval" userId="bb45416a-e771-4a2f-995d-7543a2b07e69" providerId="ADAL" clId="{C9AB68B2-0F61-4604-BF77-B11C6C895E3E}" dt="2022-04-11T17:59:24.348" v="201" actId="164"/>
          <ac:spMkLst>
            <pc:docMk/>
            <pc:sldMk cId="1184530448" sldId="328"/>
            <ac:spMk id="5" creationId="{423FFEB6-F71E-4CC3-AC7C-C7185CDE334F}"/>
          </ac:spMkLst>
        </pc:spChg>
        <pc:spChg chg="del mod">
          <ac:chgData name="Vincent Duval" userId="bb45416a-e771-4a2f-995d-7543a2b07e69" providerId="ADAL" clId="{C9AB68B2-0F61-4604-BF77-B11C6C895E3E}" dt="2022-04-11T17:54:03.796" v="136" actId="478"/>
          <ac:spMkLst>
            <pc:docMk/>
            <pc:sldMk cId="1184530448" sldId="328"/>
            <ac:spMk id="6" creationId="{E39DE290-2E75-4D77-B9E1-0C8685B753EE}"/>
          </ac:spMkLst>
        </pc:spChg>
        <pc:spChg chg="del mod">
          <ac:chgData name="Vincent Duval" userId="bb45416a-e771-4a2f-995d-7543a2b07e69" providerId="ADAL" clId="{C9AB68B2-0F61-4604-BF77-B11C6C895E3E}" dt="2022-04-11T18:25:36.167" v="347" actId="478"/>
          <ac:spMkLst>
            <pc:docMk/>
            <pc:sldMk cId="1184530448" sldId="328"/>
            <ac:spMk id="7" creationId="{1C761E7D-75B9-4F5E-8BB0-1FFF86D3DFDF}"/>
          </ac:spMkLst>
        </pc:spChg>
        <pc:spChg chg="del mod">
          <ac:chgData name="Vincent Duval" userId="bb45416a-e771-4a2f-995d-7543a2b07e69" providerId="ADAL" clId="{C9AB68B2-0F61-4604-BF77-B11C6C895E3E}" dt="2022-04-11T18:25:50.169" v="351" actId="478"/>
          <ac:spMkLst>
            <pc:docMk/>
            <pc:sldMk cId="1184530448" sldId="328"/>
            <ac:spMk id="8" creationId="{C8684277-F1AB-496A-823D-7B152F2F738B}"/>
          </ac:spMkLst>
        </pc:spChg>
        <pc:spChg chg="mod">
          <ac:chgData name="Vincent Duval" userId="bb45416a-e771-4a2f-995d-7543a2b07e69" providerId="ADAL" clId="{C9AB68B2-0F61-4604-BF77-B11C6C895E3E}" dt="2022-04-11T18:26:33.986" v="403" actId="164"/>
          <ac:spMkLst>
            <pc:docMk/>
            <pc:sldMk cId="1184530448" sldId="328"/>
            <ac:spMk id="9" creationId="{FD3A2466-A2F4-40DE-90AD-1F0647B5FDF5}"/>
          </ac:spMkLst>
        </pc:spChg>
        <pc:spChg chg="del mod">
          <ac:chgData name="Vincent Duval" userId="bb45416a-e771-4a2f-995d-7543a2b07e69" providerId="ADAL" clId="{C9AB68B2-0F61-4604-BF77-B11C6C895E3E}" dt="2022-04-11T18:25:32.837" v="345" actId="478"/>
          <ac:spMkLst>
            <pc:docMk/>
            <pc:sldMk cId="1184530448" sldId="328"/>
            <ac:spMk id="10" creationId="{050D9C63-9E33-4DD7-89BC-A6A43374B107}"/>
          </ac:spMkLst>
        </pc:spChg>
        <pc:spChg chg="del">
          <ac:chgData name="Vincent Duval" userId="bb45416a-e771-4a2f-995d-7543a2b07e69" providerId="ADAL" clId="{C9AB68B2-0F61-4604-BF77-B11C6C895E3E}" dt="2022-04-11T18:22:22.108" v="314" actId="478"/>
          <ac:spMkLst>
            <pc:docMk/>
            <pc:sldMk cId="1184530448" sldId="328"/>
            <ac:spMk id="11" creationId="{961B8FF9-10BA-4808-A1C5-DEBC19E709DD}"/>
          </ac:spMkLst>
        </pc:spChg>
        <pc:spChg chg="mod">
          <ac:chgData name="Vincent Duval" userId="bb45416a-e771-4a2f-995d-7543a2b07e69" providerId="ADAL" clId="{C9AB68B2-0F61-4604-BF77-B11C6C895E3E}" dt="2022-04-11T18:30:53.530" v="677" actId="14100"/>
          <ac:spMkLst>
            <pc:docMk/>
            <pc:sldMk cId="1184530448" sldId="328"/>
            <ac:spMk id="12" creationId="{2A1723FA-FBE0-4471-B65E-B23B966BF746}"/>
          </ac:spMkLst>
        </pc:spChg>
        <pc:spChg chg="del mod">
          <ac:chgData name="Vincent Duval" userId="bb45416a-e771-4a2f-995d-7543a2b07e69" providerId="ADAL" clId="{C9AB68B2-0F61-4604-BF77-B11C6C895E3E}" dt="2022-04-11T18:25:32.021" v="344" actId="478"/>
          <ac:spMkLst>
            <pc:docMk/>
            <pc:sldMk cId="1184530448" sldId="328"/>
            <ac:spMk id="13" creationId="{24401499-7EFC-4A22-9AF3-009A26FDA1F1}"/>
          </ac:spMkLst>
        </pc:spChg>
        <pc:spChg chg="del">
          <ac:chgData name="Vincent Duval" userId="bb45416a-e771-4a2f-995d-7543a2b07e69" providerId="ADAL" clId="{C9AB68B2-0F61-4604-BF77-B11C6C895E3E}" dt="2022-04-11T17:46:22.853" v="33" actId="478"/>
          <ac:spMkLst>
            <pc:docMk/>
            <pc:sldMk cId="1184530448" sldId="328"/>
            <ac:spMk id="14" creationId="{70140743-DCFA-4A44-A330-59F3E9814098}"/>
          </ac:spMkLst>
        </pc:spChg>
        <pc:spChg chg="del mod">
          <ac:chgData name="Vincent Duval" userId="bb45416a-e771-4a2f-995d-7543a2b07e69" providerId="ADAL" clId="{C9AB68B2-0F61-4604-BF77-B11C6C895E3E}" dt="2022-04-11T18:25:26.821" v="340" actId="478"/>
          <ac:spMkLst>
            <pc:docMk/>
            <pc:sldMk cId="1184530448" sldId="328"/>
            <ac:spMk id="15" creationId="{7B61EC8E-E308-437C-89AC-9D72F7B344E1}"/>
          </ac:spMkLst>
        </pc:spChg>
        <pc:spChg chg="del mod">
          <ac:chgData name="Vincent Duval" userId="bb45416a-e771-4a2f-995d-7543a2b07e69" providerId="ADAL" clId="{C9AB68B2-0F61-4604-BF77-B11C6C895E3E}" dt="2022-04-11T18:25:37.015" v="348" actId="478"/>
          <ac:spMkLst>
            <pc:docMk/>
            <pc:sldMk cId="1184530448" sldId="328"/>
            <ac:spMk id="16" creationId="{5E134865-9FFC-4038-9DDA-D6FEC20FAF45}"/>
          </ac:spMkLst>
        </pc:spChg>
        <pc:spChg chg="del">
          <ac:chgData name="Vincent Duval" userId="bb45416a-e771-4a2f-995d-7543a2b07e69" providerId="ADAL" clId="{C9AB68B2-0F61-4604-BF77-B11C6C895E3E}" dt="2022-04-11T17:46:18.581" v="32" actId="478"/>
          <ac:spMkLst>
            <pc:docMk/>
            <pc:sldMk cId="1184530448" sldId="328"/>
            <ac:spMk id="17" creationId="{9D1202E4-CFDC-4AAD-AD14-725C94B31508}"/>
          </ac:spMkLst>
        </pc:spChg>
        <pc:spChg chg="del mod">
          <ac:chgData name="Vincent Duval" userId="bb45416a-e771-4a2f-995d-7543a2b07e69" providerId="ADAL" clId="{C9AB68B2-0F61-4604-BF77-B11C6C895E3E}" dt="2022-04-11T18:25:05.522" v="333" actId="478"/>
          <ac:spMkLst>
            <pc:docMk/>
            <pc:sldMk cId="1184530448" sldId="328"/>
            <ac:spMk id="18" creationId="{E100719A-E911-4C55-9379-6E6E71C298CA}"/>
          </ac:spMkLst>
        </pc:spChg>
        <pc:spChg chg="del mod">
          <ac:chgData name="Vincent Duval" userId="bb45416a-e771-4a2f-995d-7543a2b07e69" providerId="ADAL" clId="{C9AB68B2-0F61-4604-BF77-B11C6C895E3E}" dt="2022-04-11T18:25:06.067" v="334" actId="478"/>
          <ac:spMkLst>
            <pc:docMk/>
            <pc:sldMk cId="1184530448" sldId="328"/>
            <ac:spMk id="19" creationId="{94BA8585-877D-448A-B239-63057AD6AE2F}"/>
          </ac:spMkLst>
        </pc:spChg>
        <pc:spChg chg="del mod">
          <ac:chgData name="Vincent Duval" userId="bb45416a-e771-4a2f-995d-7543a2b07e69" providerId="ADAL" clId="{C9AB68B2-0F61-4604-BF77-B11C6C895E3E}" dt="2022-04-11T17:46:16.773" v="30" actId="478"/>
          <ac:spMkLst>
            <pc:docMk/>
            <pc:sldMk cId="1184530448" sldId="328"/>
            <ac:spMk id="20" creationId="{E54214A0-C20E-4FAA-950E-8B9ACD976AF7}"/>
          </ac:spMkLst>
        </pc:spChg>
        <pc:spChg chg="del">
          <ac:chgData name="Vincent Duval" userId="bb45416a-e771-4a2f-995d-7543a2b07e69" providerId="ADAL" clId="{C9AB68B2-0F61-4604-BF77-B11C6C895E3E}" dt="2022-04-11T17:46:17.174" v="31" actId="478"/>
          <ac:spMkLst>
            <pc:docMk/>
            <pc:sldMk cId="1184530448" sldId="328"/>
            <ac:spMk id="21" creationId="{A6623826-4B49-4457-90C9-8B28C43C0A29}"/>
          </ac:spMkLst>
        </pc:spChg>
        <pc:spChg chg="del">
          <ac:chgData name="Vincent Duval" userId="bb45416a-e771-4a2f-995d-7543a2b07e69" providerId="ADAL" clId="{C9AB68B2-0F61-4604-BF77-B11C6C895E3E}" dt="2022-04-11T17:48:47.032" v="68" actId="478"/>
          <ac:spMkLst>
            <pc:docMk/>
            <pc:sldMk cId="1184530448" sldId="328"/>
            <ac:spMk id="22" creationId="{61A5FAB7-BCF4-4DFA-B179-9476E7455258}"/>
          </ac:spMkLst>
        </pc:spChg>
        <pc:spChg chg="del mod">
          <ac:chgData name="Vincent Duval" userId="bb45416a-e771-4a2f-995d-7543a2b07e69" providerId="ADAL" clId="{C9AB68B2-0F61-4604-BF77-B11C6C895E3E}" dt="2022-04-11T17:47:44.528" v="46" actId="478"/>
          <ac:spMkLst>
            <pc:docMk/>
            <pc:sldMk cId="1184530448" sldId="328"/>
            <ac:spMk id="23" creationId="{A5AF456C-361C-4E64-BF34-96B417FB88DF}"/>
          </ac:spMkLst>
        </pc:spChg>
        <pc:spChg chg="del">
          <ac:chgData name="Vincent Duval" userId="bb45416a-e771-4a2f-995d-7543a2b07e69" providerId="ADAL" clId="{C9AB68B2-0F61-4604-BF77-B11C6C895E3E}" dt="2022-04-11T17:48:25.590" v="58" actId="478"/>
          <ac:spMkLst>
            <pc:docMk/>
            <pc:sldMk cId="1184530448" sldId="328"/>
            <ac:spMk id="24" creationId="{B251A2E3-E2F9-4973-9595-0A2EC5E84487}"/>
          </ac:spMkLst>
        </pc:spChg>
        <pc:spChg chg="del">
          <ac:chgData name="Vincent Duval" userId="bb45416a-e771-4a2f-995d-7543a2b07e69" providerId="ADAL" clId="{C9AB68B2-0F61-4604-BF77-B11C6C895E3E}" dt="2022-04-11T17:48:46.666" v="67" actId="478"/>
          <ac:spMkLst>
            <pc:docMk/>
            <pc:sldMk cId="1184530448" sldId="328"/>
            <ac:spMk id="26" creationId="{13E5E3D9-80A7-4EA7-889D-A6D640365968}"/>
          </ac:spMkLst>
        </pc:spChg>
        <pc:spChg chg="del mod ord">
          <ac:chgData name="Vincent Duval" userId="bb45416a-e771-4a2f-995d-7543a2b07e69" providerId="ADAL" clId="{C9AB68B2-0F61-4604-BF77-B11C6C895E3E}" dt="2022-04-11T18:25:29.813" v="342" actId="478"/>
          <ac:spMkLst>
            <pc:docMk/>
            <pc:sldMk cId="1184530448" sldId="328"/>
            <ac:spMk id="27" creationId="{5E69E5B1-E9B5-4DDD-AEAB-0EA4C9E8EDB9}"/>
          </ac:spMkLst>
        </pc:spChg>
        <pc:spChg chg="del mod">
          <ac:chgData name="Vincent Duval" userId="bb45416a-e771-4a2f-995d-7543a2b07e69" providerId="ADAL" clId="{C9AB68B2-0F61-4604-BF77-B11C6C895E3E}" dt="2022-04-11T17:50:30.647" v="92" actId="478"/>
          <ac:spMkLst>
            <pc:docMk/>
            <pc:sldMk cId="1184530448" sldId="328"/>
            <ac:spMk id="28" creationId="{E7160CDF-1C3D-4DAA-BE28-5BE89E43DB26}"/>
          </ac:spMkLst>
        </pc:spChg>
        <pc:spChg chg="del mod">
          <ac:chgData name="Vincent Duval" userId="bb45416a-e771-4a2f-995d-7543a2b07e69" providerId="ADAL" clId="{C9AB68B2-0F61-4604-BF77-B11C6C895E3E}" dt="2022-04-11T17:50:49.785" v="103" actId="478"/>
          <ac:spMkLst>
            <pc:docMk/>
            <pc:sldMk cId="1184530448" sldId="328"/>
            <ac:spMk id="29" creationId="{3E3546CF-7FEF-4C4F-9E1D-79E7C9B4D7CE}"/>
          </ac:spMkLst>
        </pc:spChg>
        <pc:spChg chg="del mod">
          <ac:chgData name="Vincent Duval" userId="bb45416a-e771-4a2f-995d-7543a2b07e69" providerId="ADAL" clId="{C9AB68B2-0F61-4604-BF77-B11C6C895E3E}" dt="2022-04-11T17:49:14.797" v="72" actId="478"/>
          <ac:spMkLst>
            <pc:docMk/>
            <pc:sldMk cId="1184530448" sldId="328"/>
            <ac:spMk id="30" creationId="{FF63EA44-B30A-4B23-A3D0-A41100E489D6}"/>
          </ac:spMkLst>
        </pc:spChg>
        <pc:spChg chg="del mod">
          <ac:chgData name="Vincent Duval" userId="bb45416a-e771-4a2f-995d-7543a2b07e69" providerId="ADAL" clId="{C9AB68B2-0F61-4604-BF77-B11C6C895E3E}" dt="2022-04-11T17:49:15.004" v="73" actId="478"/>
          <ac:spMkLst>
            <pc:docMk/>
            <pc:sldMk cId="1184530448" sldId="328"/>
            <ac:spMk id="31" creationId="{F7B7E104-A804-4C0B-AA3F-CB10EE6923B4}"/>
          </ac:spMkLst>
        </pc:spChg>
        <pc:spChg chg="add del mod">
          <ac:chgData name="Vincent Duval" userId="bb45416a-e771-4a2f-995d-7543a2b07e69" providerId="ADAL" clId="{C9AB68B2-0F61-4604-BF77-B11C6C895E3E}" dt="2022-04-11T18:25:26.229" v="339" actId="478"/>
          <ac:spMkLst>
            <pc:docMk/>
            <pc:sldMk cId="1184530448" sldId="328"/>
            <ac:spMk id="35" creationId="{4858DD59-7E21-4A56-A16C-D74E1F4C8F3C}"/>
          </ac:spMkLst>
        </pc:spChg>
        <pc:spChg chg="add del mod">
          <ac:chgData name="Vincent Duval" userId="bb45416a-e771-4a2f-995d-7543a2b07e69" providerId="ADAL" clId="{C9AB68B2-0F61-4604-BF77-B11C6C895E3E}" dt="2022-04-11T18:25:07.250" v="336" actId="478"/>
          <ac:spMkLst>
            <pc:docMk/>
            <pc:sldMk cId="1184530448" sldId="328"/>
            <ac:spMk id="37" creationId="{0731C473-0FC0-428D-998E-CAB650EBA539}"/>
          </ac:spMkLst>
        </pc:spChg>
        <pc:spChg chg="add del mod">
          <ac:chgData name="Vincent Duval" userId="bb45416a-e771-4a2f-995d-7543a2b07e69" providerId="ADAL" clId="{C9AB68B2-0F61-4604-BF77-B11C6C895E3E}" dt="2022-04-11T18:25:06.627" v="335" actId="478"/>
          <ac:spMkLst>
            <pc:docMk/>
            <pc:sldMk cId="1184530448" sldId="328"/>
            <ac:spMk id="38" creationId="{42DCDDA0-A35C-49A2-BAE8-24374A88A558}"/>
          </ac:spMkLst>
        </pc:spChg>
        <pc:spChg chg="add mod">
          <ac:chgData name="Vincent Duval" userId="bb45416a-e771-4a2f-995d-7543a2b07e69" providerId="ADAL" clId="{C9AB68B2-0F61-4604-BF77-B11C6C895E3E}" dt="2022-04-11T18:26:33.986" v="403" actId="164"/>
          <ac:spMkLst>
            <pc:docMk/>
            <pc:sldMk cId="1184530448" sldId="328"/>
            <ac:spMk id="39" creationId="{4204A53A-1E6A-41E1-AD32-55E944E99E96}"/>
          </ac:spMkLst>
        </pc:spChg>
        <pc:spChg chg="add del mod">
          <ac:chgData name="Vincent Duval" userId="bb45416a-e771-4a2f-995d-7543a2b07e69" providerId="ADAL" clId="{C9AB68B2-0F61-4604-BF77-B11C6C895E3E}" dt="2022-04-11T18:25:30.517" v="343" actId="478"/>
          <ac:spMkLst>
            <pc:docMk/>
            <pc:sldMk cId="1184530448" sldId="328"/>
            <ac:spMk id="40" creationId="{7C4C5CAA-CBCF-4C01-80D7-609235EFDB7D}"/>
          </ac:spMkLst>
        </pc:spChg>
        <pc:spChg chg="add del mod">
          <ac:chgData name="Vincent Duval" userId="bb45416a-e771-4a2f-995d-7543a2b07e69" providerId="ADAL" clId="{C9AB68B2-0F61-4604-BF77-B11C6C895E3E}" dt="2022-04-11T18:25:29.237" v="341" actId="478"/>
          <ac:spMkLst>
            <pc:docMk/>
            <pc:sldMk cId="1184530448" sldId="328"/>
            <ac:spMk id="41" creationId="{534DC68B-DD73-4696-8DEA-1F9B75B6B1BB}"/>
          </ac:spMkLst>
        </pc:spChg>
        <pc:spChg chg="add del mod">
          <ac:chgData name="Vincent Duval" userId="bb45416a-e771-4a2f-995d-7543a2b07e69" providerId="ADAL" clId="{C9AB68B2-0F61-4604-BF77-B11C6C895E3E}" dt="2022-04-11T17:59:26.528" v="202" actId="478"/>
          <ac:spMkLst>
            <pc:docMk/>
            <pc:sldMk cId="1184530448" sldId="328"/>
            <ac:spMk id="43" creationId="{05116D4F-C4AD-456E-8A10-B0DA4BF26D01}"/>
          </ac:spMkLst>
        </pc:spChg>
        <pc:spChg chg="add del mod">
          <ac:chgData name="Vincent Duval" userId="bb45416a-e771-4a2f-995d-7543a2b07e69" providerId="ADAL" clId="{C9AB68B2-0F61-4604-BF77-B11C6C895E3E}" dt="2022-04-11T17:59:28.048" v="203" actId="478"/>
          <ac:spMkLst>
            <pc:docMk/>
            <pc:sldMk cId="1184530448" sldId="328"/>
            <ac:spMk id="44" creationId="{14487DD0-7616-472A-AB3D-14E2E3362108}"/>
          </ac:spMkLst>
        </pc:spChg>
        <pc:spChg chg="add del mod">
          <ac:chgData name="Vincent Duval" userId="bb45416a-e771-4a2f-995d-7543a2b07e69" providerId="ADAL" clId="{C9AB68B2-0F61-4604-BF77-B11C6C895E3E}" dt="2022-04-11T17:59:28.048" v="203" actId="478"/>
          <ac:spMkLst>
            <pc:docMk/>
            <pc:sldMk cId="1184530448" sldId="328"/>
            <ac:spMk id="47" creationId="{7715FA9D-C832-4913-8005-5C85E3BA2A7A}"/>
          </ac:spMkLst>
        </pc:spChg>
        <pc:spChg chg="add del mod">
          <ac:chgData name="Vincent Duval" userId="bb45416a-e771-4a2f-995d-7543a2b07e69" providerId="ADAL" clId="{C9AB68B2-0F61-4604-BF77-B11C6C895E3E}" dt="2022-04-11T17:52:32.408" v="125" actId="478"/>
          <ac:spMkLst>
            <pc:docMk/>
            <pc:sldMk cId="1184530448" sldId="328"/>
            <ac:spMk id="50" creationId="{07EE6C70-284A-409D-8053-0ABC6A2370C4}"/>
          </ac:spMkLst>
        </pc:spChg>
        <pc:spChg chg="add del mod">
          <ac:chgData name="Vincent Duval" userId="bb45416a-e771-4a2f-995d-7543a2b07e69" providerId="ADAL" clId="{C9AB68B2-0F61-4604-BF77-B11C6C895E3E}" dt="2022-04-11T17:52:33.544" v="126" actId="478"/>
          <ac:spMkLst>
            <pc:docMk/>
            <pc:sldMk cId="1184530448" sldId="328"/>
            <ac:spMk id="52" creationId="{CAE02B71-3E1E-4A75-AC9C-D832AE3EDD22}"/>
          </ac:spMkLst>
        </pc:spChg>
        <pc:spChg chg="add del mod">
          <ac:chgData name="Vincent Duval" userId="bb45416a-e771-4a2f-995d-7543a2b07e69" providerId="ADAL" clId="{C9AB68B2-0F61-4604-BF77-B11C6C895E3E}" dt="2022-04-11T17:59:28.048" v="203" actId="478"/>
          <ac:spMkLst>
            <pc:docMk/>
            <pc:sldMk cId="1184530448" sldId="328"/>
            <ac:spMk id="53" creationId="{1B160FBF-211B-4148-855A-29958570D59F}"/>
          </ac:spMkLst>
        </pc:spChg>
        <pc:spChg chg="add mod">
          <ac:chgData name="Vincent Duval" userId="bb45416a-e771-4a2f-995d-7543a2b07e69" providerId="ADAL" clId="{C9AB68B2-0F61-4604-BF77-B11C6C895E3E}" dt="2022-04-11T18:00:39.642" v="221" actId="20577"/>
          <ac:spMkLst>
            <pc:docMk/>
            <pc:sldMk cId="1184530448" sldId="328"/>
            <ac:spMk id="54" creationId="{F4BC44C1-8E48-4D22-A636-3405488C1478}"/>
          </ac:spMkLst>
        </pc:spChg>
        <pc:spChg chg="add mod">
          <ac:chgData name="Vincent Duval" userId="bb45416a-e771-4a2f-995d-7543a2b07e69" providerId="ADAL" clId="{C9AB68B2-0F61-4604-BF77-B11C6C895E3E}" dt="2022-04-11T17:59:24.348" v="201" actId="164"/>
          <ac:spMkLst>
            <pc:docMk/>
            <pc:sldMk cId="1184530448" sldId="328"/>
            <ac:spMk id="55" creationId="{82B1C244-B449-48D9-A2FB-2D39BC909DBD}"/>
          </ac:spMkLst>
        </pc:spChg>
        <pc:spChg chg="add del mod">
          <ac:chgData name="Vincent Duval" userId="bb45416a-e771-4a2f-995d-7543a2b07e69" providerId="ADAL" clId="{C9AB68B2-0F61-4604-BF77-B11C6C895E3E}" dt="2022-04-11T17:59:26.528" v="202" actId="478"/>
          <ac:spMkLst>
            <pc:docMk/>
            <pc:sldMk cId="1184530448" sldId="328"/>
            <ac:spMk id="56" creationId="{C2E98E9A-E977-418E-928A-FDA33C101EDB}"/>
          </ac:spMkLst>
        </pc:spChg>
        <pc:spChg chg="add del mod">
          <ac:chgData name="Vincent Duval" userId="bb45416a-e771-4a2f-995d-7543a2b07e69" providerId="ADAL" clId="{C9AB68B2-0F61-4604-BF77-B11C6C895E3E}" dt="2022-04-11T17:59:26.528" v="202" actId="478"/>
          <ac:spMkLst>
            <pc:docMk/>
            <pc:sldMk cId="1184530448" sldId="328"/>
            <ac:spMk id="57" creationId="{6303E181-E90B-44AD-BF03-D0349FA8654A}"/>
          </ac:spMkLst>
        </pc:spChg>
        <pc:spChg chg="add mod ord">
          <ac:chgData name="Vincent Duval" userId="bb45416a-e771-4a2f-995d-7543a2b07e69" providerId="ADAL" clId="{C9AB68B2-0F61-4604-BF77-B11C6C895E3E}" dt="2022-04-11T18:26:27.436" v="402" actId="1076"/>
          <ac:spMkLst>
            <pc:docMk/>
            <pc:sldMk cId="1184530448" sldId="328"/>
            <ac:spMk id="58" creationId="{843E304D-B205-4623-8AAC-937C00851689}"/>
          </ac:spMkLst>
        </pc:spChg>
        <pc:spChg chg="add mod ord">
          <ac:chgData name="Vincent Duval" userId="bb45416a-e771-4a2f-995d-7543a2b07e69" providerId="ADAL" clId="{C9AB68B2-0F61-4604-BF77-B11C6C895E3E}" dt="2022-04-11T18:01:01.978" v="233" actId="167"/>
          <ac:spMkLst>
            <pc:docMk/>
            <pc:sldMk cId="1184530448" sldId="328"/>
            <ac:spMk id="59" creationId="{F68DC1DF-AAED-44A5-87A0-DD436FEDEC09}"/>
          </ac:spMkLst>
        </pc:spChg>
        <pc:spChg chg="add mod">
          <ac:chgData name="Vincent Duval" userId="bb45416a-e771-4a2f-995d-7543a2b07e69" providerId="ADAL" clId="{C9AB68B2-0F61-4604-BF77-B11C6C895E3E}" dt="2022-04-11T17:56:35.152" v="164" actId="207"/>
          <ac:spMkLst>
            <pc:docMk/>
            <pc:sldMk cId="1184530448" sldId="328"/>
            <ac:spMk id="60" creationId="{CB43CCD1-272D-4AEA-B66C-CE9FD5B73AC6}"/>
          </ac:spMkLst>
        </pc:spChg>
        <pc:spChg chg="add mod">
          <ac:chgData name="Vincent Duval" userId="bb45416a-e771-4a2f-995d-7543a2b07e69" providerId="ADAL" clId="{C9AB68B2-0F61-4604-BF77-B11C6C895E3E}" dt="2022-04-11T17:56:53.419" v="183" actId="20577"/>
          <ac:spMkLst>
            <pc:docMk/>
            <pc:sldMk cId="1184530448" sldId="328"/>
            <ac:spMk id="61" creationId="{18FDBD97-9F83-4F1B-9BBC-759E5665A45D}"/>
          </ac:spMkLst>
        </pc:spChg>
        <pc:spChg chg="add mod">
          <ac:chgData name="Vincent Duval" userId="bb45416a-e771-4a2f-995d-7543a2b07e69" providerId="ADAL" clId="{C9AB68B2-0F61-4604-BF77-B11C6C895E3E}" dt="2022-04-11T17:57:02.412" v="187" actId="20577"/>
          <ac:spMkLst>
            <pc:docMk/>
            <pc:sldMk cId="1184530448" sldId="328"/>
            <ac:spMk id="62" creationId="{6F1A0599-E1CE-4304-8441-38326A69A3DD}"/>
          </ac:spMkLst>
        </pc:spChg>
        <pc:spChg chg="mod">
          <ac:chgData name="Vincent Duval" userId="bb45416a-e771-4a2f-995d-7543a2b07e69" providerId="ADAL" clId="{C9AB68B2-0F61-4604-BF77-B11C6C895E3E}" dt="2022-04-11T18:26:54.961" v="417" actId="404"/>
          <ac:spMkLst>
            <pc:docMk/>
            <pc:sldMk cId="1184530448" sldId="328"/>
            <ac:spMk id="65" creationId="{ADFA16D8-246C-4C80-98E8-55DEEFE4A503}"/>
          </ac:spMkLst>
        </pc:spChg>
        <pc:spChg chg="mod">
          <ac:chgData name="Vincent Duval" userId="bb45416a-e771-4a2f-995d-7543a2b07e69" providerId="ADAL" clId="{C9AB68B2-0F61-4604-BF77-B11C6C895E3E}" dt="2022-04-11T17:59:33.818" v="204"/>
          <ac:spMkLst>
            <pc:docMk/>
            <pc:sldMk cId="1184530448" sldId="328"/>
            <ac:spMk id="66" creationId="{99AAECA4-C144-4C13-9B94-42E7C37C5AF4}"/>
          </ac:spMkLst>
        </pc:spChg>
        <pc:spChg chg="mod">
          <ac:chgData name="Vincent Duval" userId="bb45416a-e771-4a2f-995d-7543a2b07e69" providerId="ADAL" clId="{C9AB68B2-0F61-4604-BF77-B11C6C895E3E}" dt="2022-04-11T17:59:33.818" v="204"/>
          <ac:spMkLst>
            <pc:docMk/>
            <pc:sldMk cId="1184530448" sldId="328"/>
            <ac:spMk id="67" creationId="{2D0219D1-8E54-4ADD-89D1-DE9F7744E3D2}"/>
          </ac:spMkLst>
        </pc:spChg>
        <pc:spChg chg="mod">
          <ac:chgData name="Vincent Duval" userId="bb45416a-e771-4a2f-995d-7543a2b07e69" providerId="ADAL" clId="{C9AB68B2-0F61-4604-BF77-B11C6C895E3E}" dt="2022-04-11T18:00:44.187" v="230" actId="20577"/>
          <ac:spMkLst>
            <pc:docMk/>
            <pc:sldMk cId="1184530448" sldId="328"/>
            <ac:spMk id="69" creationId="{80E131BA-DAE2-4909-A692-91CB12A5ABC7}"/>
          </ac:spMkLst>
        </pc:spChg>
        <pc:spChg chg="mod">
          <ac:chgData name="Vincent Duval" userId="bb45416a-e771-4a2f-995d-7543a2b07e69" providerId="ADAL" clId="{C9AB68B2-0F61-4604-BF77-B11C6C895E3E}" dt="2022-04-11T17:59:34.155" v="205"/>
          <ac:spMkLst>
            <pc:docMk/>
            <pc:sldMk cId="1184530448" sldId="328"/>
            <ac:spMk id="70" creationId="{2CCE98CC-ABA5-436A-BA2E-32A1FDA44601}"/>
          </ac:spMkLst>
        </pc:spChg>
        <pc:spChg chg="mod">
          <ac:chgData name="Vincent Duval" userId="bb45416a-e771-4a2f-995d-7543a2b07e69" providerId="ADAL" clId="{C9AB68B2-0F61-4604-BF77-B11C6C895E3E}" dt="2022-04-11T17:59:34.155" v="205"/>
          <ac:spMkLst>
            <pc:docMk/>
            <pc:sldMk cId="1184530448" sldId="328"/>
            <ac:spMk id="71" creationId="{36B5F8C9-90C6-4615-BF81-2CAF99E98CB0}"/>
          </ac:spMkLst>
        </pc:spChg>
        <pc:spChg chg="add del mod">
          <ac:chgData name="Vincent Duval" userId="bb45416a-e771-4a2f-995d-7543a2b07e69" providerId="ADAL" clId="{C9AB68B2-0F61-4604-BF77-B11C6C895E3E}" dt="2022-04-11T18:26:56.146" v="419"/>
          <ac:spMkLst>
            <pc:docMk/>
            <pc:sldMk cId="1184530448" sldId="328"/>
            <ac:spMk id="73" creationId="{24DA80B1-7920-429F-B483-6760E634599F}"/>
          </ac:spMkLst>
        </pc:spChg>
        <pc:spChg chg="add mod">
          <ac:chgData name="Vincent Duval" userId="bb45416a-e771-4a2f-995d-7543a2b07e69" providerId="ADAL" clId="{C9AB68B2-0F61-4604-BF77-B11C6C895E3E}" dt="2022-04-11T18:34:37.217" v="1201" actId="20577"/>
          <ac:spMkLst>
            <pc:docMk/>
            <pc:sldMk cId="1184530448" sldId="328"/>
            <ac:spMk id="74" creationId="{5D7A0EB6-A835-4102-AACE-CE23FA1F7BE9}"/>
          </ac:spMkLst>
        </pc:spChg>
        <pc:spChg chg="add mod">
          <ac:chgData name="Vincent Duval" userId="bb45416a-e771-4a2f-995d-7543a2b07e69" providerId="ADAL" clId="{C9AB68B2-0F61-4604-BF77-B11C6C895E3E}" dt="2022-04-11T18:30:57.362" v="679" actId="14100"/>
          <ac:spMkLst>
            <pc:docMk/>
            <pc:sldMk cId="1184530448" sldId="328"/>
            <ac:spMk id="75" creationId="{A2AAFC8D-BDBD-446E-A378-063495108704}"/>
          </ac:spMkLst>
        </pc:spChg>
        <pc:spChg chg="add del mod">
          <ac:chgData name="Vincent Duval" userId="bb45416a-e771-4a2f-995d-7543a2b07e69" providerId="ADAL" clId="{C9AB68B2-0F61-4604-BF77-B11C6C895E3E}" dt="2022-04-11T18:29:35.608" v="588" actId="478"/>
          <ac:spMkLst>
            <pc:docMk/>
            <pc:sldMk cId="1184530448" sldId="328"/>
            <ac:spMk id="76" creationId="{D0EF2A89-E333-4DD7-821B-901CBA1E6E09}"/>
          </ac:spMkLst>
        </pc:spChg>
        <pc:spChg chg="add mod">
          <ac:chgData name="Vincent Duval" userId="bb45416a-e771-4a2f-995d-7543a2b07e69" providerId="ADAL" clId="{C9AB68B2-0F61-4604-BF77-B11C6C895E3E}" dt="2022-04-11T18:31:04.226" v="680" actId="1076"/>
          <ac:spMkLst>
            <pc:docMk/>
            <pc:sldMk cId="1184530448" sldId="328"/>
            <ac:spMk id="77" creationId="{F59EF30F-71B3-4533-8C1E-48FBE4AA5C2C}"/>
          </ac:spMkLst>
        </pc:spChg>
        <pc:spChg chg="add mod">
          <ac:chgData name="Vincent Duval" userId="bb45416a-e771-4a2f-995d-7543a2b07e69" providerId="ADAL" clId="{C9AB68B2-0F61-4604-BF77-B11C6C895E3E}" dt="2022-04-11T18:30:41.175" v="674"/>
          <ac:spMkLst>
            <pc:docMk/>
            <pc:sldMk cId="1184530448" sldId="328"/>
            <ac:spMk id="78" creationId="{B0055537-35F7-46BE-BB46-230A7BE9DC08}"/>
          </ac:spMkLst>
        </pc:spChg>
        <pc:spChg chg="add del mod">
          <ac:chgData name="Vincent Duval" userId="bb45416a-e771-4a2f-995d-7543a2b07e69" providerId="ADAL" clId="{C9AB68B2-0F61-4604-BF77-B11C6C895E3E}" dt="2022-04-11T18:30:54.850" v="678" actId="478"/>
          <ac:spMkLst>
            <pc:docMk/>
            <pc:sldMk cId="1184530448" sldId="328"/>
            <ac:spMk id="79" creationId="{F443D993-2A47-4ACD-BF99-D10CD8A26D6B}"/>
          </ac:spMkLst>
        </pc:spChg>
        <pc:spChg chg="add mod">
          <ac:chgData name="Vincent Duval" userId="bb45416a-e771-4a2f-995d-7543a2b07e69" providerId="ADAL" clId="{C9AB68B2-0F61-4604-BF77-B11C6C895E3E}" dt="2022-04-11T18:31:24.556" v="684"/>
          <ac:spMkLst>
            <pc:docMk/>
            <pc:sldMk cId="1184530448" sldId="328"/>
            <ac:spMk id="80" creationId="{6EFCA15A-99E5-44F7-B817-AC88912E6AAD}"/>
          </ac:spMkLst>
        </pc:spChg>
        <pc:spChg chg="add mod">
          <ac:chgData name="Vincent Duval" userId="bb45416a-e771-4a2f-995d-7543a2b07e69" providerId="ADAL" clId="{C9AB68B2-0F61-4604-BF77-B11C6C895E3E}" dt="2022-04-11T18:31:31.623" v="685" actId="1076"/>
          <ac:spMkLst>
            <pc:docMk/>
            <pc:sldMk cId="1184530448" sldId="328"/>
            <ac:spMk id="81" creationId="{E428F180-03B1-4568-A4EF-A5D7AB7519DA}"/>
          </ac:spMkLst>
        </pc:spChg>
        <pc:grpChg chg="add del mod">
          <ac:chgData name="Vincent Duval" userId="bb45416a-e771-4a2f-995d-7543a2b07e69" providerId="ADAL" clId="{C9AB68B2-0F61-4604-BF77-B11C6C895E3E}" dt="2022-04-11T18:26:15.884" v="398" actId="478"/>
          <ac:grpSpMkLst>
            <pc:docMk/>
            <pc:sldMk cId="1184530448" sldId="328"/>
            <ac:grpSpMk id="63" creationId="{BDF19BF7-F5A1-4EEF-9914-918D4986FDAA}"/>
          </ac:grpSpMkLst>
        </pc:grpChg>
        <pc:grpChg chg="add mod">
          <ac:chgData name="Vincent Duval" userId="bb45416a-e771-4a2f-995d-7543a2b07e69" providerId="ADAL" clId="{C9AB68B2-0F61-4604-BF77-B11C6C895E3E}" dt="2022-04-11T18:31:18.788" v="683" actId="1076"/>
          <ac:grpSpMkLst>
            <pc:docMk/>
            <pc:sldMk cId="1184530448" sldId="328"/>
            <ac:grpSpMk id="64" creationId="{6E1097AB-B057-42A3-93C6-655C8B063796}"/>
          </ac:grpSpMkLst>
        </pc:grpChg>
        <pc:grpChg chg="add del mod">
          <ac:chgData name="Vincent Duval" userId="bb45416a-e771-4a2f-995d-7543a2b07e69" providerId="ADAL" clId="{C9AB68B2-0F61-4604-BF77-B11C6C895E3E}" dt="2022-04-11T18:26:15.083" v="397" actId="478"/>
          <ac:grpSpMkLst>
            <pc:docMk/>
            <pc:sldMk cId="1184530448" sldId="328"/>
            <ac:grpSpMk id="68" creationId="{77D59C97-FB7E-42B0-9095-F6D3BDE52BCC}"/>
          </ac:grpSpMkLst>
        </pc:grpChg>
        <pc:grpChg chg="add mod ord">
          <ac:chgData name="Vincent Duval" userId="bb45416a-e771-4a2f-995d-7543a2b07e69" providerId="ADAL" clId="{C9AB68B2-0F61-4604-BF77-B11C6C895E3E}" dt="2022-04-11T18:31:12.745" v="682" actId="166"/>
          <ac:grpSpMkLst>
            <pc:docMk/>
            <pc:sldMk cId="1184530448" sldId="328"/>
            <ac:grpSpMk id="72" creationId="{F8E65274-2AEA-4B69-805A-A1C823A68318}"/>
          </ac:grpSpMkLst>
        </pc:grpChg>
        <pc:cxnChg chg="del mod">
          <ac:chgData name="Vincent Duval" userId="bb45416a-e771-4a2f-995d-7543a2b07e69" providerId="ADAL" clId="{C9AB68B2-0F61-4604-BF77-B11C6C895E3E}" dt="2022-04-11T17:50:44.457" v="100" actId="478"/>
          <ac:cxnSpMkLst>
            <pc:docMk/>
            <pc:sldMk cId="1184530448" sldId="328"/>
            <ac:cxnSpMk id="32" creationId="{AB6A09D1-AD69-4F1C-B551-5E90F770C881}"/>
          </ac:cxnSpMkLst>
        </pc:cxnChg>
        <pc:cxnChg chg="del mod">
          <ac:chgData name="Vincent Duval" userId="bb45416a-e771-4a2f-995d-7543a2b07e69" providerId="ADAL" clId="{C9AB68B2-0F61-4604-BF77-B11C6C895E3E}" dt="2022-04-11T17:50:50.377" v="104" actId="478"/>
          <ac:cxnSpMkLst>
            <pc:docMk/>
            <pc:sldMk cId="1184530448" sldId="328"/>
            <ac:cxnSpMk id="34" creationId="{AD9C1D00-63C1-4FB6-B96F-0EA464C87381}"/>
          </ac:cxnSpMkLst>
        </pc:cxnChg>
        <pc:cxnChg chg="del mod">
          <ac:chgData name="Vincent Duval" userId="bb45416a-e771-4a2f-995d-7543a2b07e69" providerId="ADAL" clId="{C9AB68B2-0F61-4604-BF77-B11C6C895E3E}" dt="2022-04-11T17:52:13.557" v="118" actId="478"/>
          <ac:cxnSpMkLst>
            <pc:docMk/>
            <pc:sldMk cId="1184530448" sldId="328"/>
            <ac:cxnSpMk id="36" creationId="{A40644AF-C4E0-46C4-93C6-1E77D056FE5A}"/>
          </ac:cxnSpMkLst>
        </pc:cxnChg>
        <pc:cxnChg chg="add del mod">
          <ac:chgData name="Vincent Duval" userId="bb45416a-e771-4a2f-995d-7543a2b07e69" providerId="ADAL" clId="{C9AB68B2-0F61-4604-BF77-B11C6C895E3E}" dt="2022-04-11T17:52:32.408" v="125" actId="478"/>
          <ac:cxnSpMkLst>
            <pc:docMk/>
            <pc:sldMk cId="1184530448" sldId="328"/>
            <ac:cxnSpMk id="49" creationId="{B9E0F951-0EF5-4697-AD29-30892E6AC86E}"/>
          </ac:cxnSpMkLst>
        </pc:cxnChg>
        <pc:cxnChg chg="add del mod">
          <ac:chgData name="Vincent Duval" userId="bb45416a-e771-4a2f-995d-7543a2b07e69" providerId="ADAL" clId="{C9AB68B2-0F61-4604-BF77-B11C6C895E3E}" dt="2022-04-11T17:52:33.544" v="126" actId="478"/>
          <ac:cxnSpMkLst>
            <pc:docMk/>
            <pc:sldMk cId="1184530448" sldId="328"/>
            <ac:cxnSpMk id="51" creationId="{0B16FB60-210F-4829-B4F5-73D7B062C5A1}"/>
          </ac:cxnSpMkLst>
        </pc:cxnChg>
      </pc:sldChg>
      <pc:sldChg chg="addSp modSp add del mod">
        <pc:chgData name="Vincent Duval" userId="bb45416a-e771-4a2f-995d-7543a2b07e69" providerId="ADAL" clId="{C9AB68B2-0F61-4604-BF77-B11C6C895E3E}" dt="2022-04-11T18:29:15.392" v="584" actId="47"/>
        <pc:sldMkLst>
          <pc:docMk/>
          <pc:sldMk cId="3441187552" sldId="329"/>
        </pc:sldMkLst>
        <pc:spChg chg="mod">
          <ac:chgData name="Vincent Duval" userId="bb45416a-e771-4a2f-995d-7543a2b07e69" providerId="ADAL" clId="{C9AB68B2-0F61-4604-BF77-B11C6C895E3E}" dt="2022-04-11T18:28:17.302" v="578" actId="207"/>
          <ac:spMkLst>
            <pc:docMk/>
            <pc:sldMk cId="3441187552" sldId="329"/>
            <ac:spMk id="2" creationId="{B94F239A-01BC-4F39-A27E-65ABA9E101D8}"/>
          </ac:spMkLst>
        </pc:spChg>
        <pc:spChg chg="mod">
          <ac:chgData name="Vincent Duval" userId="bb45416a-e771-4a2f-995d-7543a2b07e69" providerId="ADAL" clId="{C9AB68B2-0F61-4604-BF77-B11C6C895E3E}" dt="2022-04-11T18:28:52.292" v="583" actId="164"/>
          <ac:spMkLst>
            <pc:docMk/>
            <pc:sldMk cId="3441187552" sldId="329"/>
            <ac:spMk id="7" creationId="{1C761E7D-75B9-4F5E-8BB0-1FFF86D3DFDF}"/>
          </ac:spMkLst>
        </pc:spChg>
        <pc:spChg chg="mod">
          <ac:chgData name="Vincent Duval" userId="bb45416a-e771-4a2f-995d-7543a2b07e69" providerId="ADAL" clId="{C9AB68B2-0F61-4604-BF77-B11C6C895E3E}" dt="2022-04-11T18:28:48.478" v="582" actId="164"/>
          <ac:spMkLst>
            <pc:docMk/>
            <pc:sldMk cId="3441187552" sldId="329"/>
            <ac:spMk id="9" creationId="{FD3A2466-A2F4-40DE-90AD-1F0647B5FDF5}"/>
          </ac:spMkLst>
        </pc:spChg>
        <pc:spChg chg="mod">
          <ac:chgData name="Vincent Duval" userId="bb45416a-e771-4a2f-995d-7543a2b07e69" providerId="ADAL" clId="{C9AB68B2-0F61-4604-BF77-B11C6C895E3E}" dt="2022-04-11T18:28:52.292" v="583" actId="164"/>
          <ac:spMkLst>
            <pc:docMk/>
            <pc:sldMk cId="3441187552" sldId="329"/>
            <ac:spMk id="16" creationId="{5E134865-9FFC-4038-9DDA-D6FEC20FAF45}"/>
          </ac:spMkLst>
        </pc:spChg>
        <pc:spChg chg="mod">
          <ac:chgData name="Vincent Duval" userId="bb45416a-e771-4a2f-995d-7543a2b07e69" providerId="ADAL" clId="{C9AB68B2-0F61-4604-BF77-B11C6C895E3E}" dt="2022-04-11T18:28:48.478" v="582" actId="164"/>
          <ac:spMkLst>
            <pc:docMk/>
            <pc:sldMk cId="3441187552" sldId="329"/>
            <ac:spMk id="39" creationId="{4204A53A-1E6A-41E1-AD32-55E944E99E96}"/>
          </ac:spMkLst>
        </pc:spChg>
        <pc:grpChg chg="add mod">
          <ac:chgData name="Vincent Duval" userId="bb45416a-e771-4a2f-995d-7543a2b07e69" providerId="ADAL" clId="{C9AB68B2-0F61-4604-BF77-B11C6C895E3E}" dt="2022-04-11T18:28:48.478" v="582" actId="164"/>
          <ac:grpSpMkLst>
            <pc:docMk/>
            <pc:sldMk cId="3441187552" sldId="329"/>
            <ac:grpSpMk id="4" creationId="{E7C408B1-082A-4CCD-AD57-2ECAC13346D3}"/>
          </ac:grpSpMkLst>
        </pc:grpChg>
        <pc:grpChg chg="add mod">
          <ac:chgData name="Vincent Duval" userId="bb45416a-e771-4a2f-995d-7543a2b07e69" providerId="ADAL" clId="{C9AB68B2-0F61-4604-BF77-B11C6C895E3E}" dt="2022-04-11T18:28:52.292" v="583" actId="164"/>
          <ac:grpSpMkLst>
            <pc:docMk/>
            <pc:sldMk cId="3441187552" sldId="329"/>
            <ac:grpSpMk id="6" creationId="{F4AC8B9C-49BE-4878-9FCE-92B1DC95B27D}"/>
          </ac:grpSpMkLst>
        </pc:grpChg>
      </pc:sldChg>
      <pc:sldChg chg="addSp delSp modSp add mod modAnim">
        <pc:chgData name="Vincent Duval" userId="bb45416a-e771-4a2f-995d-7543a2b07e69" providerId="ADAL" clId="{C9AB68B2-0F61-4604-BF77-B11C6C895E3E}" dt="2022-04-11T19:48:53.830" v="4363"/>
        <pc:sldMkLst>
          <pc:docMk/>
          <pc:sldMk cId="353259651" sldId="330"/>
        </pc:sldMkLst>
        <pc:spChg chg="mod">
          <ac:chgData name="Vincent Duval" userId="bb45416a-e771-4a2f-995d-7543a2b07e69" providerId="ADAL" clId="{C9AB68B2-0F61-4604-BF77-B11C6C895E3E}" dt="2022-04-11T19:37:53.069" v="3226"/>
          <ac:spMkLst>
            <pc:docMk/>
            <pc:sldMk cId="353259651" sldId="330"/>
            <ac:spMk id="10" creationId="{050D9C63-9E33-4DD7-89BC-A6A43374B107}"/>
          </ac:spMkLst>
        </pc:spChg>
        <pc:spChg chg="mod">
          <ac:chgData name="Vincent Duval" userId="bb45416a-e771-4a2f-995d-7543a2b07e69" providerId="ADAL" clId="{C9AB68B2-0F61-4604-BF77-B11C6C895E3E}" dt="2022-04-11T19:37:53.631" v="3227"/>
          <ac:spMkLst>
            <pc:docMk/>
            <pc:sldMk cId="353259651" sldId="330"/>
            <ac:spMk id="13" creationId="{24401499-7EFC-4A22-9AF3-009A26FDA1F1}"/>
          </ac:spMkLst>
        </pc:spChg>
        <pc:spChg chg="add mod">
          <ac:chgData name="Vincent Duval" userId="bb45416a-e771-4a2f-995d-7543a2b07e69" providerId="ADAL" clId="{C9AB68B2-0F61-4604-BF77-B11C6C895E3E}" dt="2022-04-11T18:53:22.202" v="2136" actId="1076"/>
          <ac:spMkLst>
            <pc:docMk/>
            <pc:sldMk cId="353259651" sldId="330"/>
            <ac:spMk id="42" creationId="{0FE9FED4-5762-4396-BA11-BD099C9EF725}"/>
          </ac:spMkLst>
        </pc:spChg>
        <pc:spChg chg="add del mod">
          <ac:chgData name="Vincent Duval" userId="bb45416a-e771-4a2f-995d-7543a2b07e69" providerId="ADAL" clId="{C9AB68B2-0F61-4604-BF77-B11C6C895E3E}" dt="2022-04-11T18:55:39.215" v="2365"/>
          <ac:spMkLst>
            <pc:docMk/>
            <pc:sldMk cId="353259651" sldId="330"/>
            <ac:spMk id="43" creationId="{41F2D6B7-EDCE-4A72-B543-8964ADA245C6}"/>
          </ac:spMkLst>
        </pc:spChg>
        <pc:spChg chg="add del mod">
          <ac:chgData name="Vincent Duval" userId="bb45416a-e771-4a2f-995d-7543a2b07e69" providerId="ADAL" clId="{C9AB68B2-0F61-4604-BF77-B11C6C895E3E}" dt="2022-04-11T18:55:39.215" v="2365"/>
          <ac:spMkLst>
            <pc:docMk/>
            <pc:sldMk cId="353259651" sldId="330"/>
            <ac:spMk id="44" creationId="{711CEA13-8716-436F-BE17-218107355A6E}"/>
          </ac:spMkLst>
        </pc:spChg>
        <pc:spChg chg="add del mod">
          <ac:chgData name="Vincent Duval" userId="bb45416a-e771-4a2f-995d-7543a2b07e69" providerId="ADAL" clId="{C9AB68B2-0F61-4604-BF77-B11C6C895E3E}" dt="2022-04-11T18:55:39.215" v="2365"/>
          <ac:spMkLst>
            <pc:docMk/>
            <pc:sldMk cId="353259651" sldId="330"/>
            <ac:spMk id="45" creationId="{A74146C4-3BBD-496E-98E6-FCC19125D2EE}"/>
          </ac:spMkLst>
        </pc:spChg>
        <pc:spChg chg="add del mod">
          <ac:chgData name="Vincent Duval" userId="bb45416a-e771-4a2f-995d-7543a2b07e69" providerId="ADAL" clId="{C9AB68B2-0F61-4604-BF77-B11C6C895E3E}" dt="2022-04-11T18:55:39.215" v="2365"/>
          <ac:spMkLst>
            <pc:docMk/>
            <pc:sldMk cId="353259651" sldId="330"/>
            <ac:spMk id="46" creationId="{204A7E0D-7219-4BBE-8C54-9313C52C9A94}"/>
          </ac:spMkLst>
        </pc:spChg>
        <pc:spChg chg="add del mod">
          <ac:chgData name="Vincent Duval" userId="bb45416a-e771-4a2f-995d-7543a2b07e69" providerId="ADAL" clId="{C9AB68B2-0F61-4604-BF77-B11C6C895E3E}" dt="2022-04-11T18:55:39.215" v="2365"/>
          <ac:spMkLst>
            <pc:docMk/>
            <pc:sldMk cId="353259651" sldId="330"/>
            <ac:spMk id="47" creationId="{91B63851-CBA3-4B71-86E9-66B722F89CC4}"/>
          </ac:spMkLst>
        </pc:spChg>
        <pc:spChg chg="add del mod">
          <ac:chgData name="Vincent Duval" userId="bb45416a-e771-4a2f-995d-7543a2b07e69" providerId="ADAL" clId="{C9AB68B2-0F61-4604-BF77-B11C6C895E3E}" dt="2022-04-11T18:55:39.215" v="2365"/>
          <ac:spMkLst>
            <pc:docMk/>
            <pc:sldMk cId="353259651" sldId="330"/>
            <ac:spMk id="48" creationId="{4A798A6E-F955-483F-8B3E-C3D803B312F4}"/>
          </ac:spMkLst>
        </pc:spChg>
        <pc:spChg chg="add del mod">
          <ac:chgData name="Vincent Duval" userId="bb45416a-e771-4a2f-995d-7543a2b07e69" providerId="ADAL" clId="{C9AB68B2-0F61-4604-BF77-B11C6C895E3E}" dt="2022-04-11T18:56:57.192" v="2379" actId="478"/>
          <ac:spMkLst>
            <pc:docMk/>
            <pc:sldMk cId="353259651" sldId="330"/>
            <ac:spMk id="49" creationId="{DA99698A-55E8-42E4-84BF-E57BA6895805}"/>
          </ac:spMkLst>
        </pc:spChg>
        <pc:spChg chg="add del mod">
          <ac:chgData name="Vincent Duval" userId="bb45416a-e771-4a2f-995d-7543a2b07e69" providerId="ADAL" clId="{C9AB68B2-0F61-4604-BF77-B11C6C895E3E}" dt="2022-04-11T18:56:58.744" v="2380" actId="478"/>
          <ac:spMkLst>
            <pc:docMk/>
            <pc:sldMk cId="353259651" sldId="330"/>
            <ac:spMk id="50" creationId="{F37B8B79-4CB7-434B-A654-2F1464963E25}"/>
          </ac:spMkLst>
        </pc:spChg>
        <pc:spChg chg="add mod">
          <ac:chgData name="Vincent Duval" userId="bb45416a-e771-4a2f-995d-7543a2b07e69" providerId="ADAL" clId="{C9AB68B2-0F61-4604-BF77-B11C6C895E3E}" dt="2022-04-11T19:00:02.342" v="2571" actId="5793"/>
          <ac:spMkLst>
            <pc:docMk/>
            <pc:sldMk cId="353259651" sldId="330"/>
            <ac:spMk id="51" creationId="{C0C2D513-9FD4-4184-BACC-631D3E30E11C}"/>
          </ac:spMkLst>
        </pc:spChg>
        <pc:spChg chg="add mod ord">
          <ac:chgData name="Vincent Duval" userId="bb45416a-e771-4a2f-995d-7543a2b07e69" providerId="ADAL" clId="{C9AB68B2-0F61-4604-BF77-B11C6C895E3E}" dt="2022-04-11T19:46:39.071" v="4355" actId="167"/>
          <ac:spMkLst>
            <pc:docMk/>
            <pc:sldMk cId="353259651" sldId="330"/>
            <ac:spMk id="52" creationId="{E241463A-88D8-4B75-97D4-B210323F81A1}"/>
          </ac:spMkLst>
        </pc:spChg>
        <pc:spChg chg="del">
          <ac:chgData name="Vincent Duval" userId="bb45416a-e771-4a2f-995d-7543a2b07e69" providerId="ADAL" clId="{C9AB68B2-0F61-4604-BF77-B11C6C895E3E}" dt="2022-04-11T19:46:35.904" v="4353" actId="478"/>
          <ac:spMkLst>
            <pc:docMk/>
            <pc:sldMk cId="353259651" sldId="330"/>
            <ac:spMk id="58" creationId="{843E304D-B205-4623-8AAC-937C00851689}"/>
          </ac:spMkLst>
        </pc:spChg>
      </pc:sldChg>
      <pc:sldChg chg="modSp add mod">
        <pc:chgData name="Vincent Duval" userId="bb45416a-e771-4a2f-995d-7543a2b07e69" providerId="ADAL" clId="{C9AB68B2-0F61-4604-BF77-B11C6C895E3E}" dt="2022-04-11T18:33:53.722" v="1150" actId="20577"/>
        <pc:sldMkLst>
          <pc:docMk/>
          <pc:sldMk cId="1946562100" sldId="331"/>
        </pc:sldMkLst>
        <pc:spChg chg="mod">
          <ac:chgData name="Vincent Duval" userId="bb45416a-e771-4a2f-995d-7543a2b07e69" providerId="ADAL" clId="{C9AB68B2-0F61-4604-BF77-B11C6C895E3E}" dt="2022-04-11T18:33:53.722" v="1150" actId="20577"/>
          <ac:spMkLst>
            <pc:docMk/>
            <pc:sldMk cId="1946562100" sldId="331"/>
            <ac:spMk id="74" creationId="{5D7A0EB6-A835-4102-AACE-CE23FA1F7BE9}"/>
          </ac:spMkLst>
        </pc:spChg>
      </pc:sldChg>
      <pc:sldChg chg="addSp delSp modSp add mod modAnim">
        <pc:chgData name="Vincent Duval" userId="bb45416a-e771-4a2f-995d-7543a2b07e69" providerId="ADAL" clId="{C9AB68B2-0F61-4604-BF77-B11C6C895E3E}" dt="2022-04-11T19:47:38.227" v="4360"/>
        <pc:sldMkLst>
          <pc:docMk/>
          <pc:sldMk cId="2975260075" sldId="332"/>
        </pc:sldMkLst>
        <pc:spChg chg="add del mod">
          <ac:chgData name="Vincent Duval" userId="bb45416a-e771-4a2f-995d-7543a2b07e69" providerId="ADAL" clId="{C9AB68B2-0F61-4604-BF77-B11C6C895E3E}" dt="2022-04-11T18:40:57.825" v="1884" actId="164"/>
          <ac:spMkLst>
            <pc:docMk/>
            <pc:sldMk cId="2975260075" sldId="332"/>
            <ac:spMk id="12" creationId="{2A1723FA-FBE0-4471-B65E-B23B966BF746}"/>
          </ac:spMkLst>
        </pc:spChg>
        <pc:spChg chg="add mod">
          <ac:chgData name="Vincent Duval" userId="bb45416a-e771-4a2f-995d-7543a2b07e69" providerId="ADAL" clId="{C9AB68B2-0F61-4604-BF77-B11C6C895E3E}" dt="2022-04-11T18:41:16.331" v="1889" actId="164"/>
          <ac:spMkLst>
            <pc:docMk/>
            <pc:sldMk cId="2975260075" sldId="332"/>
            <ac:spMk id="23" creationId="{35024781-A9D6-469A-B39F-686B01C76A6E}"/>
          </ac:spMkLst>
        </pc:spChg>
        <pc:spChg chg="add mod">
          <ac:chgData name="Vincent Duval" userId="bb45416a-e771-4a2f-995d-7543a2b07e69" providerId="ADAL" clId="{C9AB68B2-0F61-4604-BF77-B11C6C895E3E}" dt="2022-04-11T18:41:16.331" v="1889" actId="164"/>
          <ac:spMkLst>
            <pc:docMk/>
            <pc:sldMk cId="2975260075" sldId="332"/>
            <ac:spMk id="24" creationId="{8F724CAA-E5B9-4F77-BA3D-6EFF59C76136}"/>
          </ac:spMkLst>
        </pc:spChg>
        <pc:spChg chg="mod">
          <ac:chgData name="Vincent Duval" userId="bb45416a-e771-4a2f-995d-7543a2b07e69" providerId="ADAL" clId="{C9AB68B2-0F61-4604-BF77-B11C6C895E3E}" dt="2022-04-11T18:40:40.026" v="1879"/>
          <ac:spMkLst>
            <pc:docMk/>
            <pc:sldMk cId="2975260075" sldId="332"/>
            <ac:spMk id="26" creationId="{ED120C88-F50C-4E3D-8430-35277750738A}"/>
          </ac:spMkLst>
        </pc:spChg>
        <pc:spChg chg="mod">
          <ac:chgData name="Vincent Duval" userId="bb45416a-e771-4a2f-995d-7543a2b07e69" providerId="ADAL" clId="{C9AB68B2-0F61-4604-BF77-B11C6C895E3E}" dt="2022-04-11T18:40:40.026" v="1879"/>
          <ac:spMkLst>
            <pc:docMk/>
            <pc:sldMk cId="2975260075" sldId="332"/>
            <ac:spMk id="27" creationId="{EE1FB222-342D-4315-AA3E-C29AC383EFCD}"/>
          </ac:spMkLst>
        </pc:spChg>
        <pc:spChg chg="mod">
          <ac:chgData name="Vincent Duval" userId="bb45416a-e771-4a2f-995d-7543a2b07e69" providerId="ADAL" clId="{C9AB68B2-0F61-4604-BF77-B11C6C895E3E}" dt="2022-04-11T18:40:40.026" v="1879"/>
          <ac:spMkLst>
            <pc:docMk/>
            <pc:sldMk cId="2975260075" sldId="332"/>
            <ac:spMk id="28" creationId="{AA52D515-AA19-47F4-B50A-F1B14BB4033A}"/>
          </ac:spMkLst>
        </pc:spChg>
        <pc:spChg chg="mod">
          <ac:chgData name="Vincent Duval" userId="bb45416a-e771-4a2f-995d-7543a2b07e69" providerId="ADAL" clId="{C9AB68B2-0F61-4604-BF77-B11C6C895E3E}" dt="2022-04-11T18:40:40.026" v="1879"/>
          <ac:spMkLst>
            <pc:docMk/>
            <pc:sldMk cId="2975260075" sldId="332"/>
            <ac:spMk id="30" creationId="{D1FADD78-B50B-460E-AD34-8335768EE82D}"/>
          </ac:spMkLst>
        </pc:spChg>
        <pc:spChg chg="mod">
          <ac:chgData name="Vincent Duval" userId="bb45416a-e771-4a2f-995d-7543a2b07e69" providerId="ADAL" clId="{C9AB68B2-0F61-4604-BF77-B11C6C895E3E}" dt="2022-04-11T18:40:40.026" v="1879"/>
          <ac:spMkLst>
            <pc:docMk/>
            <pc:sldMk cId="2975260075" sldId="332"/>
            <ac:spMk id="31" creationId="{ABDDA550-833A-4A09-B83A-A0A73F3EE8D7}"/>
          </ac:spMkLst>
        </pc:spChg>
        <pc:spChg chg="mod">
          <ac:chgData name="Vincent Duval" userId="bb45416a-e771-4a2f-995d-7543a2b07e69" providerId="ADAL" clId="{C9AB68B2-0F61-4604-BF77-B11C6C895E3E}" dt="2022-04-11T18:40:40.026" v="1879"/>
          <ac:spMkLst>
            <pc:docMk/>
            <pc:sldMk cId="2975260075" sldId="332"/>
            <ac:spMk id="32" creationId="{E72C9775-B648-4934-91C7-19587883A414}"/>
          </ac:spMkLst>
        </pc:spChg>
        <pc:spChg chg="mod">
          <ac:chgData name="Vincent Duval" userId="bb45416a-e771-4a2f-995d-7543a2b07e69" providerId="ADAL" clId="{C9AB68B2-0F61-4604-BF77-B11C6C895E3E}" dt="2022-04-11T18:40:40.026" v="1879"/>
          <ac:spMkLst>
            <pc:docMk/>
            <pc:sldMk cId="2975260075" sldId="332"/>
            <ac:spMk id="34" creationId="{BB535526-F7D3-4842-9A1E-E9EFC3F3CA8C}"/>
          </ac:spMkLst>
        </pc:spChg>
        <pc:spChg chg="mod">
          <ac:chgData name="Vincent Duval" userId="bb45416a-e771-4a2f-995d-7543a2b07e69" providerId="ADAL" clId="{C9AB68B2-0F61-4604-BF77-B11C6C895E3E}" dt="2022-04-11T18:40:40.026" v="1879"/>
          <ac:spMkLst>
            <pc:docMk/>
            <pc:sldMk cId="2975260075" sldId="332"/>
            <ac:spMk id="35" creationId="{91990F3B-BE72-4910-A22A-59C121B6C0DD}"/>
          </ac:spMkLst>
        </pc:spChg>
        <pc:spChg chg="mod">
          <ac:chgData name="Vincent Duval" userId="bb45416a-e771-4a2f-995d-7543a2b07e69" providerId="ADAL" clId="{C9AB68B2-0F61-4604-BF77-B11C6C895E3E}" dt="2022-04-11T18:40:40.026" v="1879"/>
          <ac:spMkLst>
            <pc:docMk/>
            <pc:sldMk cId="2975260075" sldId="332"/>
            <ac:spMk id="36" creationId="{ECC10973-BC8A-47C1-BCF2-9B3EADE42679}"/>
          </ac:spMkLst>
        </pc:spChg>
        <pc:spChg chg="add mod">
          <ac:chgData name="Vincent Duval" userId="bb45416a-e771-4a2f-995d-7543a2b07e69" providerId="ADAL" clId="{C9AB68B2-0F61-4604-BF77-B11C6C895E3E}" dt="2022-04-11T18:41:16.331" v="1889" actId="164"/>
          <ac:spMkLst>
            <pc:docMk/>
            <pc:sldMk cId="2975260075" sldId="332"/>
            <ac:spMk id="38" creationId="{B2A1CD0E-00AA-4ED8-B005-2E179B1036C3}"/>
          </ac:spMkLst>
        </pc:spChg>
        <pc:spChg chg="add mod">
          <ac:chgData name="Vincent Duval" userId="bb45416a-e771-4a2f-995d-7543a2b07e69" providerId="ADAL" clId="{C9AB68B2-0F61-4604-BF77-B11C6C895E3E}" dt="2022-04-11T18:41:16.331" v="1889" actId="164"/>
          <ac:spMkLst>
            <pc:docMk/>
            <pc:sldMk cId="2975260075" sldId="332"/>
            <ac:spMk id="40" creationId="{A5E37F63-453F-46AA-8B50-A2EAB335BDAC}"/>
          </ac:spMkLst>
        </pc:spChg>
        <pc:spChg chg="add mod">
          <ac:chgData name="Vincent Duval" userId="bb45416a-e771-4a2f-995d-7543a2b07e69" providerId="ADAL" clId="{C9AB68B2-0F61-4604-BF77-B11C6C895E3E}" dt="2022-04-11T18:58:27.377" v="2435" actId="113"/>
          <ac:spMkLst>
            <pc:docMk/>
            <pc:sldMk cId="2975260075" sldId="332"/>
            <ac:spMk id="42" creationId="{47F782A6-A02B-47A9-AAEE-EC3E8F6B463E}"/>
          </ac:spMkLst>
        </pc:spChg>
        <pc:spChg chg="add del mod">
          <ac:chgData name="Vincent Duval" userId="bb45416a-e771-4a2f-995d-7543a2b07e69" providerId="ADAL" clId="{C9AB68B2-0F61-4604-BF77-B11C6C895E3E}" dt="2022-04-11T18:58:31.877" v="2436" actId="478"/>
          <ac:spMkLst>
            <pc:docMk/>
            <pc:sldMk cId="2975260075" sldId="332"/>
            <ac:spMk id="43" creationId="{CBA4652F-2036-4A75-B9DB-968F57B27A11}"/>
          </ac:spMkLst>
        </pc:spChg>
        <pc:spChg chg="add mod">
          <ac:chgData name="Vincent Duval" userId="bb45416a-e771-4a2f-995d-7543a2b07e69" providerId="ADAL" clId="{C9AB68B2-0F61-4604-BF77-B11C6C895E3E}" dt="2022-04-11T18:58:40.350" v="2438" actId="1076"/>
          <ac:spMkLst>
            <pc:docMk/>
            <pc:sldMk cId="2975260075" sldId="332"/>
            <ac:spMk id="44" creationId="{A84C6262-60FA-49D5-8B59-3A5390BA14CA}"/>
          </ac:spMkLst>
        </pc:spChg>
        <pc:spChg chg="mod">
          <ac:chgData name="Vincent Duval" userId="bb45416a-e771-4a2f-995d-7543a2b07e69" providerId="ADAL" clId="{C9AB68B2-0F61-4604-BF77-B11C6C895E3E}" dt="2022-04-11T18:57:54.582" v="2428" actId="404"/>
          <ac:spMkLst>
            <pc:docMk/>
            <pc:sldMk cId="2975260075" sldId="332"/>
            <ac:spMk id="74" creationId="{5D7A0EB6-A835-4102-AACE-CE23FA1F7BE9}"/>
          </ac:spMkLst>
        </pc:spChg>
        <pc:spChg chg="mod">
          <ac:chgData name="Vincent Duval" userId="bb45416a-e771-4a2f-995d-7543a2b07e69" providerId="ADAL" clId="{C9AB68B2-0F61-4604-BF77-B11C6C895E3E}" dt="2022-04-11T18:40:57.825" v="1884" actId="164"/>
          <ac:spMkLst>
            <pc:docMk/>
            <pc:sldMk cId="2975260075" sldId="332"/>
            <ac:spMk id="77" creationId="{F59EF30F-71B3-4533-8C1E-48FBE4AA5C2C}"/>
          </ac:spMkLst>
        </pc:spChg>
        <pc:grpChg chg="add mod">
          <ac:chgData name="Vincent Duval" userId="bb45416a-e771-4a2f-995d-7543a2b07e69" providerId="ADAL" clId="{C9AB68B2-0F61-4604-BF77-B11C6C895E3E}" dt="2022-04-11T18:40:57.825" v="1884" actId="164"/>
          <ac:grpSpMkLst>
            <pc:docMk/>
            <pc:sldMk cId="2975260075" sldId="332"/>
            <ac:grpSpMk id="4" creationId="{B1D2AEBE-02E0-4F62-A975-FDBAD7C9E6A8}"/>
          </ac:grpSpMkLst>
        </pc:grpChg>
        <pc:grpChg chg="add del mod">
          <ac:chgData name="Vincent Duval" userId="bb45416a-e771-4a2f-995d-7543a2b07e69" providerId="ADAL" clId="{C9AB68B2-0F61-4604-BF77-B11C6C895E3E}" dt="2022-04-11T18:41:20.973" v="1890" actId="21"/>
          <ac:grpSpMkLst>
            <pc:docMk/>
            <pc:sldMk cId="2975260075" sldId="332"/>
            <ac:grpSpMk id="5" creationId="{A109F337-B449-408B-9F95-A97E7B4F4179}"/>
          </ac:grpSpMkLst>
        </pc:grpChg>
        <pc:grpChg chg="add del mod">
          <ac:chgData name="Vincent Duval" userId="bb45416a-e771-4a2f-995d-7543a2b07e69" providerId="ADAL" clId="{C9AB68B2-0F61-4604-BF77-B11C6C895E3E}" dt="2022-04-11T18:41:30.642" v="1892" actId="21"/>
          <ac:grpSpMkLst>
            <pc:docMk/>
            <pc:sldMk cId="2975260075" sldId="332"/>
            <ac:grpSpMk id="25" creationId="{C17DF9F5-D9E3-45DC-94DE-835FF63FA215}"/>
          </ac:grpSpMkLst>
        </pc:grpChg>
        <pc:grpChg chg="add del mod">
          <ac:chgData name="Vincent Duval" userId="bb45416a-e771-4a2f-995d-7543a2b07e69" providerId="ADAL" clId="{C9AB68B2-0F61-4604-BF77-B11C6C895E3E}" dt="2022-04-11T18:41:30.642" v="1892" actId="21"/>
          <ac:grpSpMkLst>
            <pc:docMk/>
            <pc:sldMk cId="2975260075" sldId="332"/>
            <ac:grpSpMk id="29" creationId="{B33E6D4F-10B3-4FD8-B76F-A245667A41C3}"/>
          </ac:grpSpMkLst>
        </pc:grpChg>
        <pc:grpChg chg="add del mod">
          <ac:chgData name="Vincent Duval" userId="bb45416a-e771-4a2f-995d-7543a2b07e69" providerId="ADAL" clId="{C9AB68B2-0F61-4604-BF77-B11C6C895E3E}" dt="2022-04-11T18:41:30.642" v="1892" actId="21"/>
          <ac:grpSpMkLst>
            <pc:docMk/>
            <pc:sldMk cId="2975260075" sldId="332"/>
            <ac:grpSpMk id="33" creationId="{FFD94009-C469-46A5-A7D8-C79FEC0361FA}"/>
          </ac:grpSpMkLst>
        </pc:grpChg>
      </pc:sldChg>
      <pc:sldChg chg="addSp delSp modSp add mod modAnim">
        <pc:chgData name="Vincent Duval" userId="bb45416a-e771-4a2f-995d-7543a2b07e69" providerId="ADAL" clId="{C9AB68B2-0F61-4604-BF77-B11C6C895E3E}" dt="2022-04-11T18:53:53.247" v="2247" actId="20577"/>
        <pc:sldMkLst>
          <pc:docMk/>
          <pc:sldMk cId="159646116" sldId="333"/>
        </pc:sldMkLst>
        <pc:spChg chg="mod">
          <ac:chgData name="Vincent Duval" userId="bb45416a-e771-4a2f-995d-7543a2b07e69" providerId="ADAL" clId="{C9AB68B2-0F61-4604-BF77-B11C6C895E3E}" dt="2022-04-11T18:39:37.838" v="1845" actId="20577"/>
          <ac:spMkLst>
            <pc:docMk/>
            <pc:sldMk cId="159646116" sldId="333"/>
            <ac:spMk id="2" creationId="{B94F239A-01BC-4F39-A27E-65ABA9E101D8}"/>
          </ac:spMkLst>
        </pc:spChg>
        <pc:spChg chg="mod">
          <ac:chgData name="Vincent Duval" userId="bb45416a-e771-4a2f-995d-7543a2b07e69" providerId="ADAL" clId="{C9AB68B2-0F61-4604-BF77-B11C6C895E3E}" dt="2022-04-11T18:46:01.082" v="1949" actId="165"/>
          <ac:spMkLst>
            <pc:docMk/>
            <pc:sldMk cId="159646116" sldId="333"/>
            <ac:spMk id="12" creationId="{2A1723FA-FBE0-4471-B65E-B23B966BF746}"/>
          </ac:spMkLst>
        </pc:spChg>
        <pc:spChg chg="mod">
          <ac:chgData name="Vincent Duval" userId="bb45416a-e771-4a2f-995d-7543a2b07e69" providerId="ADAL" clId="{C9AB68B2-0F61-4604-BF77-B11C6C895E3E}" dt="2022-04-11T18:43:22.278" v="1925" actId="165"/>
          <ac:spMkLst>
            <pc:docMk/>
            <pc:sldMk cId="159646116" sldId="333"/>
            <ac:spMk id="24" creationId="{363ABFEB-1463-40DD-B300-008E0E2F8440}"/>
          </ac:spMkLst>
        </pc:spChg>
        <pc:spChg chg="mod">
          <ac:chgData name="Vincent Duval" userId="bb45416a-e771-4a2f-995d-7543a2b07e69" providerId="ADAL" clId="{C9AB68B2-0F61-4604-BF77-B11C6C895E3E}" dt="2022-04-11T18:43:22.278" v="1925" actId="165"/>
          <ac:spMkLst>
            <pc:docMk/>
            <pc:sldMk cId="159646116" sldId="333"/>
            <ac:spMk id="25" creationId="{6DE282D1-D441-440E-B67A-F282268D6D57}"/>
          </ac:spMkLst>
        </pc:spChg>
        <pc:spChg chg="mod">
          <ac:chgData name="Vincent Duval" userId="bb45416a-e771-4a2f-995d-7543a2b07e69" providerId="ADAL" clId="{C9AB68B2-0F61-4604-BF77-B11C6C895E3E}" dt="2022-04-11T18:43:22.278" v="1925" actId="165"/>
          <ac:spMkLst>
            <pc:docMk/>
            <pc:sldMk cId="159646116" sldId="333"/>
            <ac:spMk id="26" creationId="{528BA5A0-577F-4113-AA6E-01B68066F25B}"/>
          </ac:spMkLst>
        </pc:spChg>
        <pc:spChg chg="mod">
          <ac:chgData name="Vincent Duval" userId="bb45416a-e771-4a2f-995d-7543a2b07e69" providerId="ADAL" clId="{C9AB68B2-0F61-4604-BF77-B11C6C895E3E}" dt="2022-04-11T18:43:22.278" v="1925" actId="165"/>
          <ac:spMkLst>
            <pc:docMk/>
            <pc:sldMk cId="159646116" sldId="333"/>
            <ac:spMk id="27" creationId="{35B98221-2CAB-4BD1-937C-09D03C96ABF1}"/>
          </ac:spMkLst>
        </pc:spChg>
        <pc:spChg chg="mod">
          <ac:chgData name="Vincent Duval" userId="bb45416a-e771-4a2f-995d-7543a2b07e69" providerId="ADAL" clId="{C9AB68B2-0F61-4604-BF77-B11C6C895E3E}" dt="2022-04-11T18:43:22.278" v="1925" actId="165"/>
          <ac:spMkLst>
            <pc:docMk/>
            <pc:sldMk cId="159646116" sldId="333"/>
            <ac:spMk id="29" creationId="{080E4C99-19BE-4886-9A31-FB2875A1D5FD}"/>
          </ac:spMkLst>
        </pc:spChg>
        <pc:spChg chg="mod">
          <ac:chgData name="Vincent Duval" userId="bb45416a-e771-4a2f-995d-7543a2b07e69" providerId="ADAL" clId="{C9AB68B2-0F61-4604-BF77-B11C6C895E3E}" dt="2022-04-11T18:43:22.278" v="1925" actId="165"/>
          <ac:spMkLst>
            <pc:docMk/>
            <pc:sldMk cId="159646116" sldId="333"/>
            <ac:spMk id="30" creationId="{2739852E-0CD7-4CA7-A47D-00EE1F7BD92B}"/>
          </ac:spMkLst>
        </pc:spChg>
        <pc:spChg chg="mod">
          <ac:chgData name="Vincent Duval" userId="bb45416a-e771-4a2f-995d-7543a2b07e69" providerId="ADAL" clId="{C9AB68B2-0F61-4604-BF77-B11C6C895E3E}" dt="2022-04-11T18:43:22.278" v="1925" actId="165"/>
          <ac:spMkLst>
            <pc:docMk/>
            <pc:sldMk cId="159646116" sldId="333"/>
            <ac:spMk id="31" creationId="{DF856D09-1B50-4754-B2D0-2DCA110BC951}"/>
          </ac:spMkLst>
        </pc:spChg>
        <pc:spChg chg="mod">
          <ac:chgData name="Vincent Duval" userId="bb45416a-e771-4a2f-995d-7543a2b07e69" providerId="ADAL" clId="{C9AB68B2-0F61-4604-BF77-B11C6C895E3E}" dt="2022-04-11T18:43:22.278" v="1925" actId="165"/>
          <ac:spMkLst>
            <pc:docMk/>
            <pc:sldMk cId="159646116" sldId="333"/>
            <ac:spMk id="33" creationId="{C856FD94-32E9-4ABE-87AB-C9FCA87EBD49}"/>
          </ac:spMkLst>
        </pc:spChg>
        <pc:spChg chg="mod">
          <ac:chgData name="Vincent Duval" userId="bb45416a-e771-4a2f-995d-7543a2b07e69" providerId="ADAL" clId="{C9AB68B2-0F61-4604-BF77-B11C6C895E3E}" dt="2022-04-11T18:43:22.278" v="1925" actId="165"/>
          <ac:spMkLst>
            <pc:docMk/>
            <pc:sldMk cId="159646116" sldId="333"/>
            <ac:spMk id="34" creationId="{191BD29D-6DD3-41FC-BF04-F68055824769}"/>
          </ac:spMkLst>
        </pc:spChg>
        <pc:spChg chg="mod">
          <ac:chgData name="Vincent Duval" userId="bb45416a-e771-4a2f-995d-7543a2b07e69" providerId="ADAL" clId="{C9AB68B2-0F61-4604-BF77-B11C6C895E3E}" dt="2022-04-11T18:43:22.278" v="1925" actId="165"/>
          <ac:spMkLst>
            <pc:docMk/>
            <pc:sldMk cId="159646116" sldId="333"/>
            <ac:spMk id="35" creationId="{1D171F26-B20D-4EC6-91CD-29371EED4EED}"/>
          </ac:spMkLst>
        </pc:spChg>
        <pc:spChg chg="mod">
          <ac:chgData name="Vincent Duval" userId="bb45416a-e771-4a2f-995d-7543a2b07e69" providerId="ADAL" clId="{C9AB68B2-0F61-4604-BF77-B11C6C895E3E}" dt="2022-04-11T18:43:22.278" v="1925" actId="165"/>
          <ac:spMkLst>
            <pc:docMk/>
            <pc:sldMk cId="159646116" sldId="333"/>
            <ac:spMk id="37" creationId="{2573DD84-B1F6-43FB-9686-80F11EBF8A9A}"/>
          </ac:spMkLst>
        </pc:spChg>
        <pc:spChg chg="mod">
          <ac:chgData name="Vincent Duval" userId="bb45416a-e771-4a2f-995d-7543a2b07e69" providerId="ADAL" clId="{C9AB68B2-0F61-4604-BF77-B11C6C895E3E}" dt="2022-04-11T18:43:22.278" v="1925" actId="165"/>
          <ac:spMkLst>
            <pc:docMk/>
            <pc:sldMk cId="159646116" sldId="333"/>
            <ac:spMk id="38" creationId="{939680A7-4746-4031-B913-BEDE881CED9A}"/>
          </ac:spMkLst>
        </pc:spChg>
        <pc:spChg chg="mod">
          <ac:chgData name="Vincent Duval" userId="bb45416a-e771-4a2f-995d-7543a2b07e69" providerId="ADAL" clId="{C9AB68B2-0F61-4604-BF77-B11C6C895E3E}" dt="2022-04-11T18:43:22.278" v="1925" actId="165"/>
          <ac:spMkLst>
            <pc:docMk/>
            <pc:sldMk cId="159646116" sldId="333"/>
            <ac:spMk id="40" creationId="{54A82C03-D44D-4980-89B1-9A7612E35C56}"/>
          </ac:spMkLst>
        </pc:spChg>
        <pc:spChg chg="mod">
          <ac:chgData name="Vincent Duval" userId="bb45416a-e771-4a2f-995d-7543a2b07e69" providerId="ADAL" clId="{C9AB68B2-0F61-4604-BF77-B11C6C895E3E}" dt="2022-04-11T18:46:01.082" v="1949" actId="165"/>
          <ac:spMkLst>
            <pc:docMk/>
            <pc:sldMk cId="159646116" sldId="333"/>
            <ac:spMk id="44" creationId="{7DD80008-1803-4F04-9FBE-81AD7992784F}"/>
          </ac:spMkLst>
        </pc:spChg>
        <pc:spChg chg="mod">
          <ac:chgData name="Vincent Duval" userId="bb45416a-e771-4a2f-995d-7543a2b07e69" providerId="ADAL" clId="{C9AB68B2-0F61-4604-BF77-B11C6C895E3E}" dt="2022-04-11T18:46:01.082" v="1949" actId="165"/>
          <ac:spMkLst>
            <pc:docMk/>
            <pc:sldMk cId="159646116" sldId="333"/>
            <ac:spMk id="45" creationId="{BB86C1A9-B4DD-4CBA-96A9-5E6F8EBB04B6}"/>
          </ac:spMkLst>
        </pc:spChg>
        <pc:spChg chg="mod">
          <ac:chgData name="Vincent Duval" userId="bb45416a-e771-4a2f-995d-7543a2b07e69" providerId="ADAL" clId="{C9AB68B2-0F61-4604-BF77-B11C6C895E3E}" dt="2022-04-11T18:46:01.082" v="1949" actId="165"/>
          <ac:spMkLst>
            <pc:docMk/>
            <pc:sldMk cId="159646116" sldId="333"/>
            <ac:spMk id="46" creationId="{054E7DCD-D660-4549-8A45-FAD6C5F4CCE8}"/>
          </ac:spMkLst>
        </pc:spChg>
        <pc:spChg chg="add mod ord topLvl">
          <ac:chgData name="Vincent Duval" userId="bb45416a-e771-4a2f-995d-7543a2b07e69" providerId="ADAL" clId="{C9AB68B2-0F61-4604-BF77-B11C6C895E3E}" dt="2022-04-11T18:49:20.672" v="1961" actId="164"/>
          <ac:spMkLst>
            <pc:docMk/>
            <pc:sldMk cId="159646116" sldId="333"/>
            <ac:spMk id="49" creationId="{462B8E32-7871-4487-BB2B-90BBDFC7584A}"/>
          </ac:spMkLst>
        </pc:spChg>
        <pc:spChg chg="add mod">
          <ac:chgData name="Vincent Duval" userId="bb45416a-e771-4a2f-995d-7543a2b07e69" providerId="ADAL" clId="{C9AB68B2-0F61-4604-BF77-B11C6C895E3E}" dt="2022-04-11T18:45:15.519" v="1942"/>
          <ac:spMkLst>
            <pc:docMk/>
            <pc:sldMk cId="159646116" sldId="333"/>
            <ac:spMk id="50" creationId="{9A542E27-1429-417E-BAA8-599EBC38B9BC}"/>
          </ac:spMkLst>
        </pc:spChg>
        <pc:spChg chg="add mod">
          <ac:chgData name="Vincent Duval" userId="bb45416a-e771-4a2f-995d-7543a2b07e69" providerId="ADAL" clId="{C9AB68B2-0F61-4604-BF77-B11C6C895E3E}" dt="2022-04-11T18:46:20.473" v="1951" actId="164"/>
          <ac:spMkLst>
            <pc:docMk/>
            <pc:sldMk cId="159646116" sldId="333"/>
            <ac:spMk id="52" creationId="{C1D0B61C-FED3-48FC-A4D4-6A2636152A17}"/>
          </ac:spMkLst>
        </pc:spChg>
        <pc:spChg chg="add del mod">
          <ac:chgData name="Vincent Duval" userId="bb45416a-e771-4a2f-995d-7543a2b07e69" providerId="ADAL" clId="{C9AB68B2-0F61-4604-BF77-B11C6C895E3E}" dt="2022-04-11T18:45:54.334" v="1948" actId="478"/>
          <ac:spMkLst>
            <pc:docMk/>
            <pc:sldMk cId="159646116" sldId="333"/>
            <ac:spMk id="53" creationId="{6E8D6C77-0E8B-4701-9C3C-D32BCB24120C}"/>
          </ac:spMkLst>
        </pc:spChg>
        <pc:spChg chg="add mod">
          <ac:chgData name="Vincent Duval" userId="bb45416a-e771-4a2f-995d-7543a2b07e69" providerId="ADAL" clId="{C9AB68B2-0F61-4604-BF77-B11C6C895E3E}" dt="2022-04-11T18:47:33.960" v="1958" actId="164"/>
          <ac:spMkLst>
            <pc:docMk/>
            <pc:sldMk cId="159646116" sldId="333"/>
            <ac:spMk id="55" creationId="{03DED05A-C42C-453C-BC91-C24E933970B3}"/>
          </ac:spMkLst>
        </pc:spChg>
        <pc:spChg chg="add mod">
          <ac:chgData name="Vincent Duval" userId="bb45416a-e771-4a2f-995d-7543a2b07e69" providerId="ADAL" clId="{C9AB68B2-0F61-4604-BF77-B11C6C895E3E}" dt="2022-04-11T18:50:03.485" v="1971" actId="208"/>
          <ac:spMkLst>
            <pc:docMk/>
            <pc:sldMk cId="159646116" sldId="333"/>
            <ac:spMk id="63" creationId="{97176D78-F806-434D-A540-A5C701D4603D}"/>
          </ac:spMkLst>
        </pc:spChg>
        <pc:spChg chg="mod">
          <ac:chgData name="Vincent Duval" userId="bb45416a-e771-4a2f-995d-7543a2b07e69" providerId="ADAL" clId="{C9AB68B2-0F61-4604-BF77-B11C6C895E3E}" dt="2022-04-11T18:53:53.247" v="2247" actId="20577"/>
          <ac:spMkLst>
            <pc:docMk/>
            <pc:sldMk cId="159646116" sldId="333"/>
            <ac:spMk id="74" creationId="{5D7A0EB6-A835-4102-AACE-CE23FA1F7BE9}"/>
          </ac:spMkLst>
        </pc:spChg>
        <pc:spChg chg="mod">
          <ac:chgData name="Vincent Duval" userId="bb45416a-e771-4a2f-995d-7543a2b07e69" providerId="ADAL" clId="{C9AB68B2-0F61-4604-BF77-B11C6C895E3E}" dt="2022-04-11T18:46:01.082" v="1949" actId="165"/>
          <ac:spMkLst>
            <pc:docMk/>
            <pc:sldMk cId="159646116" sldId="333"/>
            <ac:spMk id="77" creationId="{F59EF30F-71B3-4533-8C1E-48FBE4AA5C2C}"/>
          </ac:spMkLst>
        </pc:spChg>
        <pc:grpChg chg="add mod topLvl">
          <ac:chgData name="Vincent Duval" userId="bb45416a-e771-4a2f-995d-7543a2b07e69" providerId="ADAL" clId="{C9AB68B2-0F61-4604-BF77-B11C6C895E3E}" dt="2022-04-11T18:43:35.485" v="1927" actId="164"/>
          <ac:grpSpMkLst>
            <pc:docMk/>
            <pc:sldMk cId="159646116" sldId="333"/>
            <ac:grpSpMk id="4" creationId="{E6401191-9CED-4BC5-AB2B-DE1E01085227}"/>
          </ac:grpSpMkLst>
        </pc:grpChg>
        <pc:grpChg chg="add del mod">
          <ac:chgData name="Vincent Duval" userId="bb45416a-e771-4a2f-995d-7543a2b07e69" providerId="ADAL" clId="{C9AB68B2-0F61-4604-BF77-B11C6C895E3E}" dt="2022-04-11T18:43:22.278" v="1925" actId="165"/>
          <ac:grpSpMkLst>
            <pc:docMk/>
            <pc:sldMk cId="159646116" sldId="333"/>
            <ac:grpSpMk id="5" creationId="{5528BEB6-0AE9-40B3-8EF1-1C820B8BAD39}"/>
          </ac:grpSpMkLst>
        </pc:grpChg>
        <pc:grpChg chg="add mod">
          <ac:chgData name="Vincent Duval" userId="bb45416a-e771-4a2f-995d-7543a2b07e69" providerId="ADAL" clId="{C9AB68B2-0F61-4604-BF77-B11C6C895E3E}" dt="2022-04-11T18:46:01.082" v="1949" actId="165"/>
          <ac:grpSpMkLst>
            <pc:docMk/>
            <pc:sldMk cId="159646116" sldId="333"/>
            <ac:grpSpMk id="6" creationId="{B1D5A43B-BE96-4799-8A38-F31E6EF06C4C}"/>
          </ac:grpSpMkLst>
        </pc:grpChg>
        <pc:grpChg chg="add mod">
          <ac:chgData name="Vincent Duval" userId="bb45416a-e771-4a2f-995d-7543a2b07e69" providerId="ADAL" clId="{C9AB68B2-0F61-4604-BF77-B11C6C895E3E}" dt="2022-04-11T18:46:20.473" v="1951" actId="164"/>
          <ac:grpSpMkLst>
            <pc:docMk/>
            <pc:sldMk cId="159646116" sldId="333"/>
            <ac:grpSpMk id="7" creationId="{F2FED865-2D7F-47BA-9853-A6F627159491}"/>
          </ac:grpSpMkLst>
        </pc:grpChg>
        <pc:grpChg chg="add mod topLvl">
          <ac:chgData name="Vincent Duval" userId="bb45416a-e771-4a2f-995d-7543a2b07e69" providerId="ADAL" clId="{C9AB68B2-0F61-4604-BF77-B11C6C895E3E}" dt="2022-04-11T18:49:20.672" v="1961" actId="164"/>
          <ac:grpSpMkLst>
            <pc:docMk/>
            <pc:sldMk cId="159646116" sldId="333"/>
            <ac:grpSpMk id="8" creationId="{50E35857-0732-41B6-8BDB-38B5B8BF361F}"/>
          </ac:grpSpMkLst>
        </pc:grpChg>
        <pc:grpChg chg="add del mod">
          <ac:chgData name="Vincent Duval" userId="bb45416a-e771-4a2f-995d-7543a2b07e69" providerId="ADAL" clId="{C9AB68B2-0F61-4604-BF77-B11C6C895E3E}" dt="2022-04-11T18:46:01.082" v="1949" actId="165"/>
          <ac:grpSpMkLst>
            <pc:docMk/>
            <pc:sldMk cId="159646116" sldId="333"/>
            <ac:grpSpMk id="10" creationId="{706DAE3A-A78A-4AF9-B11B-9BEC3B848123}"/>
          </ac:grpSpMkLst>
        </pc:grpChg>
        <pc:grpChg chg="add mod">
          <ac:chgData name="Vincent Duval" userId="bb45416a-e771-4a2f-995d-7543a2b07e69" providerId="ADAL" clId="{C9AB68B2-0F61-4604-BF77-B11C6C895E3E}" dt="2022-04-11T18:47:33.960" v="1958" actId="164"/>
          <ac:grpSpMkLst>
            <pc:docMk/>
            <pc:sldMk cId="159646116" sldId="333"/>
            <ac:grpSpMk id="11" creationId="{2CEF1282-728F-4727-AC04-BC07D389C37C}"/>
          </ac:grpSpMkLst>
        </pc:grpChg>
        <pc:grpChg chg="add mod">
          <ac:chgData name="Vincent Duval" userId="bb45416a-e771-4a2f-995d-7543a2b07e69" providerId="ADAL" clId="{C9AB68B2-0F61-4604-BF77-B11C6C895E3E}" dt="2022-04-11T18:47:33.960" v="1958" actId="164"/>
          <ac:grpSpMkLst>
            <pc:docMk/>
            <pc:sldMk cId="159646116" sldId="333"/>
            <ac:grpSpMk id="13" creationId="{1E39F301-FC99-4C03-8578-4D5598989F1A}"/>
          </ac:grpSpMkLst>
        </pc:grpChg>
        <pc:grpChg chg="add mod">
          <ac:chgData name="Vincent Duval" userId="bb45416a-e771-4a2f-995d-7543a2b07e69" providerId="ADAL" clId="{C9AB68B2-0F61-4604-BF77-B11C6C895E3E}" dt="2022-04-11T18:49:20.672" v="1961" actId="164"/>
          <ac:grpSpMkLst>
            <pc:docMk/>
            <pc:sldMk cId="159646116" sldId="333"/>
            <ac:grpSpMk id="14" creationId="{7D554A86-7058-48A7-8493-304177DF9521}"/>
          </ac:grpSpMkLst>
        </pc:grpChg>
        <pc:grpChg chg="add mod topLvl">
          <ac:chgData name="Vincent Duval" userId="bb45416a-e771-4a2f-995d-7543a2b07e69" providerId="ADAL" clId="{C9AB68B2-0F61-4604-BF77-B11C6C895E3E}" dt="2022-04-11T18:43:35.485" v="1927" actId="164"/>
          <ac:grpSpMkLst>
            <pc:docMk/>
            <pc:sldMk cId="159646116" sldId="333"/>
            <ac:grpSpMk id="23" creationId="{41260913-56F9-49F0-AA2A-E806E9C11C26}"/>
          </ac:grpSpMkLst>
        </pc:grpChg>
        <pc:grpChg chg="add mod">
          <ac:chgData name="Vincent Duval" userId="bb45416a-e771-4a2f-995d-7543a2b07e69" providerId="ADAL" clId="{C9AB68B2-0F61-4604-BF77-B11C6C895E3E}" dt="2022-04-11T18:43:22.278" v="1925" actId="165"/>
          <ac:grpSpMkLst>
            <pc:docMk/>
            <pc:sldMk cId="159646116" sldId="333"/>
            <ac:grpSpMk id="28" creationId="{85DA529F-8D2F-43CC-A5E7-22949360B5ED}"/>
          </ac:grpSpMkLst>
        </pc:grpChg>
        <pc:grpChg chg="add mod">
          <ac:chgData name="Vincent Duval" userId="bb45416a-e771-4a2f-995d-7543a2b07e69" providerId="ADAL" clId="{C9AB68B2-0F61-4604-BF77-B11C6C895E3E}" dt="2022-04-11T18:43:22.278" v="1925" actId="165"/>
          <ac:grpSpMkLst>
            <pc:docMk/>
            <pc:sldMk cId="159646116" sldId="333"/>
            <ac:grpSpMk id="32" creationId="{8F9D214C-1978-4AB4-B7A1-CA039282037E}"/>
          </ac:grpSpMkLst>
        </pc:grpChg>
        <pc:grpChg chg="add mod">
          <ac:chgData name="Vincent Duval" userId="bb45416a-e771-4a2f-995d-7543a2b07e69" providerId="ADAL" clId="{C9AB68B2-0F61-4604-BF77-B11C6C895E3E}" dt="2022-04-11T18:43:22.278" v="1925" actId="165"/>
          <ac:grpSpMkLst>
            <pc:docMk/>
            <pc:sldMk cId="159646116" sldId="333"/>
            <ac:grpSpMk id="36" creationId="{0A8D83D9-7985-42EE-B00B-D5FB37ADFE2C}"/>
          </ac:grpSpMkLst>
        </pc:grpChg>
        <pc:grpChg chg="add mod">
          <ac:chgData name="Vincent Duval" userId="bb45416a-e771-4a2f-995d-7543a2b07e69" providerId="ADAL" clId="{C9AB68B2-0F61-4604-BF77-B11C6C895E3E}" dt="2022-04-11T18:46:01.082" v="1949" actId="165"/>
          <ac:grpSpMkLst>
            <pc:docMk/>
            <pc:sldMk cId="159646116" sldId="333"/>
            <ac:grpSpMk id="43" creationId="{3FC7A78C-5771-494F-9D54-EE7B46713D32}"/>
          </ac:grpSpMkLst>
        </pc:grpChg>
        <pc:grpChg chg="del">
          <ac:chgData name="Vincent Duval" userId="bb45416a-e771-4a2f-995d-7543a2b07e69" providerId="ADAL" clId="{C9AB68B2-0F61-4604-BF77-B11C6C895E3E}" dt="2022-04-11T18:41:46.108" v="1916" actId="478"/>
          <ac:grpSpMkLst>
            <pc:docMk/>
            <pc:sldMk cId="159646116" sldId="333"/>
            <ac:grpSpMk id="64" creationId="{6E1097AB-B057-42A3-93C6-655C8B063796}"/>
          </ac:grpSpMkLst>
        </pc:grpChg>
      </pc:sldChg>
      <pc:sldChg chg="addSp delSp modSp add mod modAnim">
        <pc:chgData name="Vincent Duval" userId="bb45416a-e771-4a2f-995d-7543a2b07e69" providerId="ADAL" clId="{C9AB68B2-0F61-4604-BF77-B11C6C895E3E}" dt="2022-04-11T19:37:59.807" v="3229"/>
        <pc:sldMkLst>
          <pc:docMk/>
          <pc:sldMk cId="2685769739" sldId="334"/>
        </pc:sldMkLst>
        <pc:spChg chg="mod topLvl">
          <ac:chgData name="Vincent Duval" userId="bb45416a-e771-4a2f-995d-7543a2b07e69" providerId="ADAL" clId="{C9AB68B2-0F61-4604-BF77-B11C6C895E3E}" dt="2022-04-11T18:54:57.638" v="2360" actId="164"/>
          <ac:spMkLst>
            <pc:docMk/>
            <pc:sldMk cId="2685769739" sldId="334"/>
            <ac:spMk id="12" creationId="{2A1723FA-FBE0-4471-B65E-B23B966BF746}"/>
          </ac:spMkLst>
        </pc:spChg>
        <pc:spChg chg="add del mod">
          <ac:chgData name="Vincent Duval" userId="bb45416a-e771-4a2f-995d-7543a2b07e69" providerId="ADAL" clId="{C9AB68B2-0F61-4604-BF77-B11C6C895E3E}" dt="2022-04-11T18:54:35.077" v="2358"/>
          <ac:spMkLst>
            <pc:docMk/>
            <pc:sldMk cId="2685769739" sldId="334"/>
            <ac:spMk id="26" creationId="{5BBB9025-76D9-4C31-97C2-D2D01177BC3E}"/>
          </ac:spMkLst>
        </pc:spChg>
        <pc:spChg chg="add del mod">
          <ac:chgData name="Vincent Duval" userId="bb45416a-e771-4a2f-995d-7543a2b07e69" providerId="ADAL" clId="{C9AB68B2-0F61-4604-BF77-B11C6C895E3E}" dt="2022-04-11T18:54:35.077" v="2358"/>
          <ac:spMkLst>
            <pc:docMk/>
            <pc:sldMk cId="2685769739" sldId="334"/>
            <ac:spMk id="27" creationId="{FEEADFA1-8C68-47C6-A01B-7A22827B5E79}"/>
          </ac:spMkLst>
        </pc:spChg>
        <pc:spChg chg="add del mod">
          <ac:chgData name="Vincent Duval" userId="bb45416a-e771-4a2f-995d-7543a2b07e69" providerId="ADAL" clId="{C9AB68B2-0F61-4604-BF77-B11C6C895E3E}" dt="2022-04-11T18:54:35.077" v="2358"/>
          <ac:spMkLst>
            <pc:docMk/>
            <pc:sldMk cId="2685769739" sldId="334"/>
            <ac:spMk id="28" creationId="{1731B9D8-347D-4A02-AB0D-ACD2EFF7F0E4}"/>
          </ac:spMkLst>
        </pc:spChg>
        <pc:spChg chg="add del mod">
          <ac:chgData name="Vincent Duval" userId="bb45416a-e771-4a2f-995d-7543a2b07e69" providerId="ADAL" clId="{C9AB68B2-0F61-4604-BF77-B11C6C895E3E}" dt="2022-04-11T18:54:35.077" v="2358"/>
          <ac:spMkLst>
            <pc:docMk/>
            <pc:sldMk cId="2685769739" sldId="334"/>
            <ac:spMk id="29" creationId="{FED942FE-5236-4EF9-918B-E30E02E24651}"/>
          </ac:spMkLst>
        </pc:spChg>
        <pc:spChg chg="add del mod">
          <ac:chgData name="Vincent Duval" userId="bb45416a-e771-4a2f-995d-7543a2b07e69" providerId="ADAL" clId="{C9AB68B2-0F61-4604-BF77-B11C6C895E3E}" dt="2022-04-11T18:54:35.077" v="2358"/>
          <ac:spMkLst>
            <pc:docMk/>
            <pc:sldMk cId="2685769739" sldId="334"/>
            <ac:spMk id="30" creationId="{D90809C8-312B-4B24-9AB8-0F049BBF8E5F}"/>
          </ac:spMkLst>
        </pc:spChg>
        <pc:spChg chg="add del mod">
          <ac:chgData name="Vincent Duval" userId="bb45416a-e771-4a2f-995d-7543a2b07e69" providerId="ADAL" clId="{C9AB68B2-0F61-4604-BF77-B11C6C895E3E}" dt="2022-04-11T18:54:35.077" v="2358"/>
          <ac:spMkLst>
            <pc:docMk/>
            <pc:sldMk cId="2685769739" sldId="334"/>
            <ac:spMk id="31" creationId="{CACC9B1A-F324-4C93-8B37-A80135A2ECE9}"/>
          </ac:spMkLst>
        </pc:spChg>
        <pc:spChg chg="add mod">
          <ac:chgData name="Vincent Duval" userId="bb45416a-e771-4a2f-995d-7543a2b07e69" providerId="ADAL" clId="{C9AB68B2-0F61-4604-BF77-B11C6C895E3E}" dt="2022-04-11T18:56:01.705" v="2371" actId="164"/>
          <ac:spMkLst>
            <pc:docMk/>
            <pc:sldMk cId="2685769739" sldId="334"/>
            <ac:spMk id="34" creationId="{F8632251-0FA9-4D66-B2AD-7FA38365DB8C}"/>
          </ac:spMkLst>
        </pc:spChg>
        <pc:spChg chg="add mod">
          <ac:chgData name="Vincent Duval" userId="bb45416a-e771-4a2f-995d-7543a2b07e69" providerId="ADAL" clId="{C9AB68B2-0F61-4604-BF77-B11C6C895E3E}" dt="2022-04-11T18:56:01.705" v="2371" actId="164"/>
          <ac:spMkLst>
            <pc:docMk/>
            <pc:sldMk cId="2685769739" sldId="334"/>
            <ac:spMk id="35" creationId="{3C379E70-799C-49BE-9927-4A675BDAF369}"/>
          </ac:spMkLst>
        </pc:spChg>
        <pc:spChg chg="add mod">
          <ac:chgData name="Vincent Duval" userId="bb45416a-e771-4a2f-995d-7543a2b07e69" providerId="ADAL" clId="{C9AB68B2-0F61-4604-BF77-B11C6C895E3E}" dt="2022-04-11T19:37:56.494" v="3228"/>
          <ac:spMkLst>
            <pc:docMk/>
            <pc:sldMk cId="2685769739" sldId="334"/>
            <ac:spMk id="36" creationId="{69E57CBC-E97F-4F38-8F06-C1F9C1E76BDD}"/>
          </ac:spMkLst>
        </pc:spChg>
        <pc:spChg chg="add mod">
          <ac:chgData name="Vincent Duval" userId="bb45416a-e771-4a2f-995d-7543a2b07e69" providerId="ADAL" clId="{C9AB68B2-0F61-4604-BF77-B11C6C895E3E}" dt="2022-04-11T19:37:59.807" v="3229"/>
          <ac:spMkLst>
            <pc:docMk/>
            <pc:sldMk cId="2685769739" sldId="334"/>
            <ac:spMk id="37" creationId="{19E37FFC-22B6-42B7-B57C-F47BDB02B9B8}"/>
          </ac:spMkLst>
        </pc:spChg>
        <pc:spChg chg="add mod">
          <ac:chgData name="Vincent Duval" userId="bb45416a-e771-4a2f-995d-7543a2b07e69" providerId="ADAL" clId="{C9AB68B2-0F61-4604-BF77-B11C6C895E3E}" dt="2022-04-11T18:56:01.705" v="2371" actId="164"/>
          <ac:spMkLst>
            <pc:docMk/>
            <pc:sldMk cId="2685769739" sldId="334"/>
            <ac:spMk id="38" creationId="{5EC82C7C-6E4F-4442-BB9B-63D8C1585DEA}"/>
          </ac:spMkLst>
        </pc:spChg>
        <pc:spChg chg="add mod">
          <ac:chgData name="Vincent Duval" userId="bb45416a-e771-4a2f-995d-7543a2b07e69" providerId="ADAL" clId="{C9AB68B2-0F61-4604-BF77-B11C6C895E3E}" dt="2022-04-11T18:56:01.705" v="2371" actId="164"/>
          <ac:spMkLst>
            <pc:docMk/>
            <pc:sldMk cId="2685769739" sldId="334"/>
            <ac:spMk id="40" creationId="{9E9C8192-830A-4931-AAAB-52BCFD27C2EE}"/>
          </ac:spMkLst>
        </pc:spChg>
        <pc:spChg chg="add mod">
          <ac:chgData name="Vincent Duval" userId="bb45416a-e771-4a2f-995d-7543a2b07e69" providerId="ADAL" clId="{C9AB68B2-0F61-4604-BF77-B11C6C895E3E}" dt="2022-04-11T18:56:01.705" v="2371" actId="164"/>
          <ac:spMkLst>
            <pc:docMk/>
            <pc:sldMk cId="2685769739" sldId="334"/>
            <ac:spMk id="41" creationId="{CDCAEB50-E28C-430E-8A58-ECED146C4A5C}"/>
          </ac:spMkLst>
        </pc:spChg>
        <pc:spChg chg="mod">
          <ac:chgData name="Vincent Duval" userId="bb45416a-e771-4a2f-995d-7543a2b07e69" providerId="ADAL" clId="{C9AB68B2-0F61-4604-BF77-B11C6C895E3E}" dt="2022-04-11T18:54:57.638" v="2360" actId="164"/>
          <ac:spMkLst>
            <pc:docMk/>
            <pc:sldMk cId="2685769739" sldId="334"/>
            <ac:spMk id="42" creationId="{47F782A6-A02B-47A9-AAEE-EC3E8F6B463E}"/>
          </ac:spMkLst>
        </pc:spChg>
        <pc:spChg chg="mod">
          <ac:chgData name="Vincent Duval" userId="bb45416a-e771-4a2f-995d-7543a2b07e69" providerId="ADAL" clId="{C9AB68B2-0F61-4604-BF77-B11C6C895E3E}" dt="2022-04-11T18:55:03.489" v="2361" actId="164"/>
          <ac:spMkLst>
            <pc:docMk/>
            <pc:sldMk cId="2685769739" sldId="334"/>
            <ac:spMk id="43" creationId="{CBA4652F-2036-4A75-B9DB-968F57B27A11}"/>
          </ac:spMkLst>
        </pc:spChg>
        <pc:spChg chg="add mod">
          <ac:chgData name="Vincent Duval" userId="bb45416a-e771-4a2f-995d-7543a2b07e69" providerId="ADAL" clId="{C9AB68B2-0F61-4604-BF77-B11C6C895E3E}" dt="2022-04-11T18:56:01.705" v="2371" actId="164"/>
          <ac:spMkLst>
            <pc:docMk/>
            <pc:sldMk cId="2685769739" sldId="334"/>
            <ac:spMk id="44" creationId="{9C792FBA-EB73-4E54-BBBB-B383F62CE592}"/>
          </ac:spMkLst>
        </pc:spChg>
        <pc:spChg chg="add mod">
          <ac:chgData name="Vincent Duval" userId="bb45416a-e771-4a2f-995d-7543a2b07e69" providerId="ADAL" clId="{C9AB68B2-0F61-4604-BF77-B11C6C895E3E}" dt="2022-04-11T18:56:01.705" v="2371" actId="164"/>
          <ac:spMkLst>
            <pc:docMk/>
            <pc:sldMk cId="2685769739" sldId="334"/>
            <ac:spMk id="45" creationId="{8E463DAF-6739-4AB5-8446-B5065AF29CFF}"/>
          </ac:spMkLst>
        </pc:spChg>
        <pc:spChg chg="add mod">
          <ac:chgData name="Vincent Duval" userId="bb45416a-e771-4a2f-995d-7543a2b07e69" providerId="ADAL" clId="{C9AB68B2-0F61-4604-BF77-B11C6C895E3E}" dt="2022-04-11T18:56:01.705" v="2371" actId="164"/>
          <ac:spMkLst>
            <pc:docMk/>
            <pc:sldMk cId="2685769739" sldId="334"/>
            <ac:spMk id="46" creationId="{2E3934BC-442E-4E99-A6EF-BC880DB62609}"/>
          </ac:spMkLst>
        </pc:spChg>
        <pc:spChg chg="add mod">
          <ac:chgData name="Vincent Duval" userId="bb45416a-e771-4a2f-995d-7543a2b07e69" providerId="ADAL" clId="{C9AB68B2-0F61-4604-BF77-B11C6C895E3E}" dt="2022-04-11T18:56:23.394" v="2377" actId="14100"/>
          <ac:spMkLst>
            <pc:docMk/>
            <pc:sldMk cId="2685769739" sldId="334"/>
            <ac:spMk id="47" creationId="{61FE1DA3-358B-4F30-BF6E-5D77AFDB04F1}"/>
          </ac:spMkLst>
        </pc:spChg>
        <pc:spChg chg="mod">
          <ac:chgData name="Vincent Duval" userId="bb45416a-e771-4a2f-995d-7543a2b07e69" providerId="ADAL" clId="{C9AB68B2-0F61-4604-BF77-B11C6C895E3E}" dt="2022-04-11T18:54:24.771" v="2356" actId="20577"/>
          <ac:spMkLst>
            <pc:docMk/>
            <pc:sldMk cId="2685769739" sldId="334"/>
            <ac:spMk id="74" creationId="{5D7A0EB6-A835-4102-AACE-CE23FA1F7BE9}"/>
          </ac:spMkLst>
        </pc:spChg>
        <pc:spChg chg="mod">
          <ac:chgData name="Vincent Duval" userId="bb45416a-e771-4a2f-995d-7543a2b07e69" providerId="ADAL" clId="{C9AB68B2-0F61-4604-BF77-B11C6C895E3E}" dt="2022-04-11T18:55:03.489" v="2361" actId="164"/>
          <ac:spMkLst>
            <pc:docMk/>
            <pc:sldMk cId="2685769739" sldId="334"/>
            <ac:spMk id="75" creationId="{A2AAFC8D-BDBD-446E-A378-063495108704}"/>
          </ac:spMkLst>
        </pc:spChg>
        <pc:spChg chg="mod topLvl">
          <ac:chgData name="Vincent Duval" userId="bb45416a-e771-4a2f-995d-7543a2b07e69" providerId="ADAL" clId="{C9AB68B2-0F61-4604-BF77-B11C6C895E3E}" dt="2022-04-11T18:55:03.489" v="2361" actId="164"/>
          <ac:spMkLst>
            <pc:docMk/>
            <pc:sldMk cId="2685769739" sldId="334"/>
            <ac:spMk id="77" creationId="{F59EF30F-71B3-4533-8C1E-48FBE4AA5C2C}"/>
          </ac:spMkLst>
        </pc:spChg>
        <pc:grpChg chg="del">
          <ac:chgData name="Vincent Duval" userId="bb45416a-e771-4a2f-995d-7543a2b07e69" providerId="ADAL" clId="{C9AB68B2-0F61-4604-BF77-B11C6C895E3E}" dt="2022-04-11T18:54:52.259" v="2359" actId="165"/>
          <ac:grpSpMkLst>
            <pc:docMk/>
            <pc:sldMk cId="2685769739" sldId="334"/>
            <ac:grpSpMk id="4" creationId="{B1D2AEBE-02E0-4F62-A975-FDBAD7C9E6A8}"/>
          </ac:grpSpMkLst>
        </pc:grpChg>
        <pc:grpChg chg="add mod">
          <ac:chgData name="Vincent Duval" userId="bb45416a-e771-4a2f-995d-7543a2b07e69" providerId="ADAL" clId="{C9AB68B2-0F61-4604-BF77-B11C6C895E3E}" dt="2022-04-11T18:54:57.638" v="2360" actId="164"/>
          <ac:grpSpMkLst>
            <pc:docMk/>
            <pc:sldMk cId="2685769739" sldId="334"/>
            <ac:grpSpMk id="5" creationId="{1ED768F5-4673-48CA-B615-6712AD1245E4}"/>
          </ac:grpSpMkLst>
        </pc:grpChg>
        <pc:grpChg chg="add mod">
          <ac:chgData name="Vincent Duval" userId="bb45416a-e771-4a2f-995d-7543a2b07e69" providerId="ADAL" clId="{C9AB68B2-0F61-4604-BF77-B11C6C895E3E}" dt="2022-04-11T18:55:03.489" v="2361" actId="164"/>
          <ac:grpSpMkLst>
            <pc:docMk/>
            <pc:sldMk cId="2685769739" sldId="334"/>
            <ac:grpSpMk id="6" creationId="{1BCA0AC5-F990-44A3-B7C3-A67127490E38}"/>
          </ac:grpSpMkLst>
        </pc:grpChg>
        <pc:grpChg chg="add mod">
          <ac:chgData name="Vincent Duval" userId="bb45416a-e771-4a2f-995d-7543a2b07e69" providerId="ADAL" clId="{C9AB68B2-0F61-4604-BF77-B11C6C895E3E}" dt="2022-04-11T18:56:01.705" v="2371" actId="164"/>
          <ac:grpSpMkLst>
            <pc:docMk/>
            <pc:sldMk cId="2685769739" sldId="334"/>
            <ac:grpSpMk id="7" creationId="{D64ECB7D-A491-4676-9F94-95D70DC5E47D}"/>
          </ac:grpSpMkLst>
        </pc:grpChg>
        <pc:grpChg chg="mod">
          <ac:chgData name="Vincent Duval" userId="bb45416a-e771-4a2f-995d-7543a2b07e69" providerId="ADAL" clId="{C9AB68B2-0F61-4604-BF77-B11C6C895E3E}" dt="2022-04-11T18:55:03.489" v="2361" actId="164"/>
          <ac:grpSpMkLst>
            <pc:docMk/>
            <pc:sldMk cId="2685769739" sldId="334"/>
            <ac:grpSpMk id="72" creationId="{F8E65274-2AEA-4B69-805A-A1C823A68318}"/>
          </ac:grpSpMkLst>
        </pc:grpChg>
      </pc:sldChg>
      <pc:sldChg chg="addSp delSp modSp add mod modAnim">
        <pc:chgData name="Vincent Duval" userId="bb45416a-e771-4a2f-995d-7543a2b07e69" providerId="ADAL" clId="{C9AB68B2-0F61-4604-BF77-B11C6C895E3E}" dt="2022-04-11T19:46:47.950" v="4356" actId="167"/>
        <pc:sldMkLst>
          <pc:docMk/>
          <pc:sldMk cId="3050149736" sldId="335"/>
        </pc:sldMkLst>
        <pc:spChg chg="mod">
          <ac:chgData name="Vincent Duval" userId="bb45416a-e771-4a2f-995d-7543a2b07e69" providerId="ADAL" clId="{C9AB68B2-0F61-4604-BF77-B11C6C895E3E}" dt="2022-04-11T19:38:20.288" v="3233" actId="1076"/>
          <ac:spMkLst>
            <pc:docMk/>
            <pc:sldMk cId="3050149736" sldId="335"/>
            <ac:spMk id="2" creationId="{B94F239A-01BC-4F39-A27E-65ABA9E101D8}"/>
          </ac:spMkLst>
        </pc:spChg>
        <pc:spChg chg="mod">
          <ac:chgData name="Vincent Duval" userId="bb45416a-e771-4a2f-995d-7543a2b07e69" providerId="ADAL" clId="{C9AB68B2-0F61-4604-BF77-B11C6C895E3E}" dt="2022-04-11T19:38:20.288" v="3233" actId="1076"/>
          <ac:spMkLst>
            <pc:docMk/>
            <pc:sldMk cId="3050149736" sldId="335"/>
            <ac:spMk id="3" creationId="{7D0103B6-DC32-4CD3-873B-11D8311AE876}"/>
          </ac:spMkLst>
        </pc:spChg>
        <pc:spChg chg="mod">
          <ac:chgData name="Vincent Duval" userId="bb45416a-e771-4a2f-995d-7543a2b07e69" providerId="ADAL" clId="{C9AB68B2-0F61-4604-BF77-B11C6C895E3E}" dt="2022-04-11T19:38:38.515" v="3236" actId="207"/>
          <ac:spMkLst>
            <pc:docMk/>
            <pc:sldMk cId="3050149736" sldId="335"/>
            <ac:spMk id="7" creationId="{1C761E7D-75B9-4F5E-8BB0-1FFF86D3DFDF}"/>
          </ac:spMkLst>
        </pc:spChg>
        <pc:spChg chg="mod">
          <ac:chgData name="Vincent Duval" userId="bb45416a-e771-4a2f-995d-7543a2b07e69" providerId="ADAL" clId="{C9AB68B2-0F61-4604-BF77-B11C6C895E3E}" dt="2022-04-11T19:38:38.515" v="3236" actId="207"/>
          <ac:spMkLst>
            <pc:docMk/>
            <pc:sldMk cId="3050149736" sldId="335"/>
            <ac:spMk id="8" creationId="{C8684277-F1AB-496A-823D-7B152F2F738B}"/>
          </ac:spMkLst>
        </pc:spChg>
        <pc:spChg chg="mod">
          <ac:chgData name="Vincent Duval" userId="bb45416a-e771-4a2f-995d-7543a2b07e69" providerId="ADAL" clId="{C9AB68B2-0F61-4604-BF77-B11C6C895E3E}" dt="2022-04-11T19:38:38.515" v="3236" actId="207"/>
          <ac:spMkLst>
            <pc:docMk/>
            <pc:sldMk cId="3050149736" sldId="335"/>
            <ac:spMk id="9" creationId="{FD3A2466-A2F4-40DE-90AD-1F0647B5FDF5}"/>
          </ac:spMkLst>
        </pc:spChg>
        <pc:spChg chg="mod">
          <ac:chgData name="Vincent Duval" userId="bb45416a-e771-4a2f-995d-7543a2b07e69" providerId="ADAL" clId="{C9AB68B2-0F61-4604-BF77-B11C6C895E3E}" dt="2022-04-11T19:38:38.515" v="3236" actId="207"/>
          <ac:spMkLst>
            <pc:docMk/>
            <pc:sldMk cId="3050149736" sldId="335"/>
            <ac:spMk id="10" creationId="{050D9C63-9E33-4DD7-89BC-A6A43374B107}"/>
          </ac:spMkLst>
        </pc:spChg>
        <pc:spChg chg="mod">
          <ac:chgData name="Vincent Duval" userId="bb45416a-e771-4a2f-995d-7543a2b07e69" providerId="ADAL" clId="{C9AB68B2-0F61-4604-BF77-B11C6C895E3E}" dt="2022-04-11T19:38:32.569" v="3235" actId="207"/>
          <ac:spMkLst>
            <pc:docMk/>
            <pc:sldMk cId="3050149736" sldId="335"/>
            <ac:spMk id="12" creationId="{2A1723FA-FBE0-4471-B65E-B23B966BF746}"/>
          </ac:spMkLst>
        </pc:spChg>
        <pc:spChg chg="mod">
          <ac:chgData name="Vincent Duval" userId="bb45416a-e771-4a2f-995d-7543a2b07e69" providerId="ADAL" clId="{C9AB68B2-0F61-4604-BF77-B11C6C895E3E}" dt="2022-04-11T19:38:38.515" v="3236" actId="207"/>
          <ac:spMkLst>
            <pc:docMk/>
            <pc:sldMk cId="3050149736" sldId="335"/>
            <ac:spMk id="13" creationId="{24401499-7EFC-4A22-9AF3-009A26FDA1F1}"/>
          </ac:spMkLst>
        </pc:spChg>
        <pc:spChg chg="mod">
          <ac:chgData name="Vincent Duval" userId="bb45416a-e771-4a2f-995d-7543a2b07e69" providerId="ADAL" clId="{C9AB68B2-0F61-4604-BF77-B11C6C895E3E}" dt="2022-04-11T19:38:20.288" v="3233" actId="1076"/>
          <ac:spMkLst>
            <pc:docMk/>
            <pc:sldMk cId="3050149736" sldId="335"/>
            <ac:spMk id="15" creationId="{7B61EC8E-E308-437C-89AC-9D72F7B344E1}"/>
          </ac:spMkLst>
        </pc:spChg>
        <pc:spChg chg="mod">
          <ac:chgData name="Vincent Duval" userId="bb45416a-e771-4a2f-995d-7543a2b07e69" providerId="ADAL" clId="{C9AB68B2-0F61-4604-BF77-B11C6C895E3E}" dt="2022-04-11T19:38:20.288" v="3233" actId="1076"/>
          <ac:spMkLst>
            <pc:docMk/>
            <pc:sldMk cId="3050149736" sldId="335"/>
            <ac:spMk id="16" creationId="{5E134865-9FFC-4038-9DDA-D6FEC20FAF45}"/>
          </ac:spMkLst>
        </pc:spChg>
        <pc:spChg chg="mod">
          <ac:chgData name="Vincent Duval" userId="bb45416a-e771-4a2f-995d-7543a2b07e69" providerId="ADAL" clId="{C9AB68B2-0F61-4604-BF77-B11C6C895E3E}" dt="2022-04-11T19:38:20.288" v="3233" actId="1076"/>
          <ac:spMkLst>
            <pc:docMk/>
            <pc:sldMk cId="3050149736" sldId="335"/>
            <ac:spMk id="18" creationId="{E100719A-E911-4C55-9379-6E6E71C298CA}"/>
          </ac:spMkLst>
        </pc:spChg>
        <pc:spChg chg="mod">
          <ac:chgData name="Vincent Duval" userId="bb45416a-e771-4a2f-995d-7543a2b07e69" providerId="ADAL" clId="{C9AB68B2-0F61-4604-BF77-B11C6C895E3E}" dt="2022-04-11T19:38:20.288" v="3233" actId="1076"/>
          <ac:spMkLst>
            <pc:docMk/>
            <pc:sldMk cId="3050149736" sldId="335"/>
            <ac:spMk id="19" creationId="{94BA8585-877D-448A-B239-63057AD6AE2F}"/>
          </ac:spMkLst>
        </pc:spChg>
        <pc:spChg chg="mod">
          <ac:chgData name="Vincent Duval" userId="bb45416a-e771-4a2f-995d-7543a2b07e69" providerId="ADAL" clId="{C9AB68B2-0F61-4604-BF77-B11C6C895E3E}" dt="2022-04-11T19:38:20.288" v="3233" actId="1076"/>
          <ac:spMkLst>
            <pc:docMk/>
            <pc:sldMk cId="3050149736" sldId="335"/>
            <ac:spMk id="27" creationId="{5E69E5B1-E9B5-4DDD-AEAB-0EA4C9E8EDB9}"/>
          </ac:spMkLst>
        </pc:spChg>
        <pc:spChg chg="mod">
          <ac:chgData name="Vincent Duval" userId="bb45416a-e771-4a2f-995d-7543a2b07e69" providerId="ADAL" clId="{C9AB68B2-0F61-4604-BF77-B11C6C895E3E}" dt="2022-04-11T19:38:20.288" v="3233" actId="1076"/>
          <ac:spMkLst>
            <pc:docMk/>
            <pc:sldMk cId="3050149736" sldId="335"/>
            <ac:spMk id="35" creationId="{4858DD59-7E21-4A56-A16C-D74E1F4C8F3C}"/>
          </ac:spMkLst>
        </pc:spChg>
        <pc:spChg chg="mod">
          <ac:chgData name="Vincent Duval" userId="bb45416a-e771-4a2f-995d-7543a2b07e69" providerId="ADAL" clId="{C9AB68B2-0F61-4604-BF77-B11C6C895E3E}" dt="2022-04-11T19:38:20.288" v="3233" actId="1076"/>
          <ac:spMkLst>
            <pc:docMk/>
            <pc:sldMk cId="3050149736" sldId="335"/>
            <ac:spMk id="37" creationId="{0731C473-0FC0-428D-998E-CAB650EBA539}"/>
          </ac:spMkLst>
        </pc:spChg>
        <pc:spChg chg="mod">
          <ac:chgData name="Vincent Duval" userId="bb45416a-e771-4a2f-995d-7543a2b07e69" providerId="ADAL" clId="{C9AB68B2-0F61-4604-BF77-B11C6C895E3E}" dt="2022-04-11T19:38:20.288" v="3233" actId="1076"/>
          <ac:spMkLst>
            <pc:docMk/>
            <pc:sldMk cId="3050149736" sldId="335"/>
            <ac:spMk id="38" creationId="{42DCDDA0-A35C-49A2-BAE8-24374A88A558}"/>
          </ac:spMkLst>
        </pc:spChg>
        <pc:spChg chg="mod">
          <ac:chgData name="Vincent Duval" userId="bb45416a-e771-4a2f-995d-7543a2b07e69" providerId="ADAL" clId="{C9AB68B2-0F61-4604-BF77-B11C6C895E3E}" dt="2022-04-11T19:38:20.288" v="3233" actId="1076"/>
          <ac:spMkLst>
            <pc:docMk/>
            <pc:sldMk cId="3050149736" sldId="335"/>
            <ac:spMk id="39" creationId="{4204A53A-1E6A-41E1-AD32-55E944E99E96}"/>
          </ac:spMkLst>
        </pc:spChg>
        <pc:spChg chg="mod">
          <ac:chgData name="Vincent Duval" userId="bb45416a-e771-4a2f-995d-7543a2b07e69" providerId="ADAL" clId="{C9AB68B2-0F61-4604-BF77-B11C6C895E3E}" dt="2022-04-11T19:38:20.288" v="3233" actId="1076"/>
          <ac:spMkLst>
            <pc:docMk/>
            <pc:sldMk cId="3050149736" sldId="335"/>
            <ac:spMk id="40" creationId="{7C4C5CAA-CBCF-4C01-80D7-609235EFDB7D}"/>
          </ac:spMkLst>
        </pc:spChg>
        <pc:spChg chg="mod">
          <ac:chgData name="Vincent Duval" userId="bb45416a-e771-4a2f-995d-7543a2b07e69" providerId="ADAL" clId="{C9AB68B2-0F61-4604-BF77-B11C6C895E3E}" dt="2022-04-11T19:38:20.288" v="3233" actId="1076"/>
          <ac:spMkLst>
            <pc:docMk/>
            <pc:sldMk cId="3050149736" sldId="335"/>
            <ac:spMk id="41" creationId="{534DC68B-DD73-4696-8DEA-1F9B75B6B1BB}"/>
          </ac:spMkLst>
        </pc:spChg>
        <pc:spChg chg="mod">
          <ac:chgData name="Vincent Duval" userId="bb45416a-e771-4a2f-995d-7543a2b07e69" providerId="ADAL" clId="{C9AB68B2-0F61-4604-BF77-B11C6C895E3E}" dt="2022-04-11T19:38:20.288" v="3233" actId="1076"/>
          <ac:spMkLst>
            <pc:docMk/>
            <pc:sldMk cId="3050149736" sldId="335"/>
            <ac:spMk id="42" creationId="{0FE9FED4-5762-4396-BA11-BD099C9EF725}"/>
          </ac:spMkLst>
        </pc:spChg>
        <pc:spChg chg="add mod ord">
          <ac:chgData name="Vincent Duval" userId="bb45416a-e771-4a2f-995d-7543a2b07e69" providerId="ADAL" clId="{C9AB68B2-0F61-4604-BF77-B11C6C895E3E}" dt="2022-04-11T19:46:47.950" v="4356" actId="167"/>
          <ac:spMkLst>
            <pc:docMk/>
            <pc:sldMk cId="3050149736" sldId="335"/>
            <ac:spMk id="43" creationId="{7697D3BC-7142-482D-A8C6-166A345494F7}"/>
          </ac:spMkLst>
        </pc:spChg>
        <pc:spChg chg="mod">
          <ac:chgData name="Vincent Duval" userId="bb45416a-e771-4a2f-995d-7543a2b07e69" providerId="ADAL" clId="{C9AB68B2-0F61-4604-BF77-B11C6C895E3E}" dt="2022-04-11T19:38:20.288" v="3233" actId="1076"/>
          <ac:spMkLst>
            <pc:docMk/>
            <pc:sldMk cId="3050149736" sldId="335"/>
            <ac:spMk id="51" creationId="{C0C2D513-9FD4-4184-BACC-631D3E30E11C}"/>
          </ac:spMkLst>
        </pc:spChg>
        <pc:spChg chg="del mod">
          <ac:chgData name="Vincent Duval" userId="bb45416a-e771-4a2f-995d-7543a2b07e69" providerId="ADAL" clId="{C9AB68B2-0F61-4604-BF77-B11C6C895E3E}" dt="2022-04-11T19:46:32.704" v="4351" actId="478"/>
          <ac:spMkLst>
            <pc:docMk/>
            <pc:sldMk cId="3050149736" sldId="335"/>
            <ac:spMk id="58" creationId="{843E304D-B205-4623-8AAC-937C00851689}"/>
          </ac:spMkLst>
        </pc:spChg>
        <pc:spChg chg="mod">
          <ac:chgData name="Vincent Duval" userId="bb45416a-e771-4a2f-995d-7543a2b07e69" providerId="ADAL" clId="{C9AB68B2-0F61-4604-BF77-B11C6C895E3E}" dt="2022-04-11T19:38:20.288" v="3233" actId="1076"/>
          <ac:spMkLst>
            <pc:docMk/>
            <pc:sldMk cId="3050149736" sldId="335"/>
            <ac:spMk id="59" creationId="{F68DC1DF-AAED-44A5-87A0-DD436FEDEC09}"/>
          </ac:spMkLst>
        </pc:spChg>
        <pc:spChg chg="mod">
          <ac:chgData name="Vincent Duval" userId="bb45416a-e771-4a2f-995d-7543a2b07e69" providerId="ADAL" clId="{C9AB68B2-0F61-4604-BF77-B11C6C895E3E}" dt="2022-04-11T19:38:20.288" v="3233" actId="1076"/>
          <ac:spMkLst>
            <pc:docMk/>
            <pc:sldMk cId="3050149736" sldId="335"/>
            <ac:spMk id="60" creationId="{CB43CCD1-272D-4AEA-B66C-CE9FD5B73AC6}"/>
          </ac:spMkLst>
        </pc:spChg>
        <pc:spChg chg="mod">
          <ac:chgData name="Vincent Duval" userId="bb45416a-e771-4a2f-995d-7543a2b07e69" providerId="ADAL" clId="{C9AB68B2-0F61-4604-BF77-B11C6C895E3E}" dt="2022-04-11T19:38:20.288" v="3233" actId="1076"/>
          <ac:spMkLst>
            <pc:docMk/>
            <pc:sldMk cId="3050149736" sldId="335"/>
            <ac:spMk id="61" creationId="{18FDBD97-9F83-4F1B-9BBC-759E5665A45D}"/>
          </ac:spMkLst>
        </pc:spChg>
        <pc:spChg chg="mod">
          <ac:chgData name="Vincent Duval" userId="bb45416a-e771-4a2f-995d-7543a2b07e69" providerId="ADAL" clId="{C9AB68B2-0F61-4604-BF77-B11C6C895E3E}" dt="2022-04-11T19:38:20.288" v="3233" actId="1076"/>
          <ac:spMkLst>
            <pc:docMk/>
            <pc:sldMk cId="3050149736" sldId="335"/>
            <ac:spMk id="62" creationId="{6F1A0599-E1CE-4304-8441-38326A69A3DD}"/>
          </ac:spMkLst>
        </pc:spChg>
        <pc:grpChg chg="mod">
          <ac:chgData name="Vincent Duval" userId="bb45416a-e771-4a2f-995d-7543a2b07e69" providerId="ADAL" clId="{C9AB68B2-0F61-4604-BF77-B11C6C895E3E}" dt="2022-04-11T19:38:20.288" v="3233" actId="1076"/>
          <ac:grpSpMkLst>
            <pc:docMk/>
            <pc:sldMk cId="3050149736" sldId="335"/>
            <ac:grpSpMk id="63" creationId="{BDF19BF7-F5A1-4EEF-9914-918D4986FDAA}"/>
          </ac:grpSpMkLst>
        </pc:grpChg>
        <pc:grpChg chg="mod">
          <ac:chgData name="Vincent Duval" userId="bb45416a-e771-4a2f-995d-7543a2b07e69" providerId="ADAL" clId="{C9AB68B2-0F61-4604-BF77-B11C6C895E3E}" dt="2022-04-11T19:38:20.288" v="3233" actId="1076"/>
          <ac:grpSpMkLst>
            <pc:docMk/>
            <pc:sldMk cId="3050149736" sldId="335"/>
            <ac:grpSpMk id="64" creationId="{6E1097AB-B057-42A3-93C6-655C8B063796}"/>
          </ac:grpSpMkLst>
        </pc:grpChg>
        <pc:grpChg chg="mod">
          <ac:chgData name="Vincent Duval" userId="bb45416a-e771-4a2f-995d-7543a2b07e69" providerId="ADAL" clId="{C9AB68B2-0F61-4604-BF77-B11C6C895E3E}" dt="2022-04-11T19:38:20.288" v="3233" actId="1076"/>
          <ac:grpSpMkLst>
            <pc:docMk/>
            <pc:sldMk cId="3050149736" sldId="335"/>
            <ac:grpSpMk id="68" creationId="{77D59C97-FB7E-42B0-9095-F6D3BDE52BCC}"/>
          </ac:grpSpMkLst>
        </pc:grpChg>
      </pc:sldChg>
      <pc:sldChg chg="addSp delSp modSp add mod ord modAnim">
        <pc:chgData name="Vincent Duval" userId="bb45416a-e771-4a2f-995d-7543a2b07e69" providerId="ADAL" clId="{C9AB68B2-0F61-4604-BF77-B11C6C895E3E}" dt="2022-04-11T19:46:50.671" v="4357" actId="167"/>
        <pc:sldMkLst>
          <pc:docMk/>
          <pc:sldMk cId="3661334520" sldId="336"/>
        </pc:sldMkLst>
        <pc:spChg chg="mod">
          <ac:chgData name="Vincent Duval" userId="bb45416a-e771-4a2f-995d-7543a2b07e69" providerId="ADAL" clId="{C9AB68B2-0F61-4604-BF77-B11C6C895E3E}" dt="2022-04-11T19:38:49.513" v="3237" actId="207"/>
          <ac:spMkLst>
            <pc:docMk/>
            <pc:sldMk cId="3661334520" sldId="336"/>
            <ac:spMk id="5" creationId="{423FFEB6-F71E-4CC3-AC7C-C7185CDE334F}"/>
          </ac:spMkLst>
        </pc:spChg>
        <pc:spChg chg="mod">
          <ac:chgData name="Vincent Duval" userId="bb45416a-e771-4a2f-995d-7543a2b07e69" providerId="ADAL" clId="{C9AB68B2-0F61-4604-BF77-B11C6C895E3E}" dt="2022-04-11T19:38:49.513" v="3237" actId="207"/>
          <ac:spMkLst>
            <pc:docMk/>
            <pc:sldMk cId="3661334520" sldId="336"/>
            <ac:spMk id="7" creationId="{1C761E7D-75B9-4F5E-8BB0-1FFF86D3DFDF}"/>
          </ac:spMkLst>
        </pc:spChg>
        <pc:spChg chg="mod">
          <ac:chgData name="Vincent Duval" userId="bb45416a-e771-4a2f-995d-7543a2b07e69" providerId="ADAL" clId="{C9AB68B2-0F61-4604-BF77-B11C6C895E3E}" dt="2022-04-11T19:38:49.513" v="3237" actId="207"/>
          <ac:spMkLst>
            <pc:docMk/>
            <pc:sldMk cId="3661334520" sldId="336"/>
            <ac:spMk id="8" creationId="{C8684277-F1AB-496A-823D-7B152F2F738B}"/>
          </ac:spMkLst>
        </pc:spChg>
        <pc:spChg chg="mod">
          <ac:chgData name="Vincent Duval" userId="bb45416a-e771-4a2f-995d-7543a2b07e69" providerId="ADAL" clId="{C9AB68B2-0F61-4604-BF77-B11C6C895E3E}" dt="2022-04-11T19:38:49.513" v="3237" actId="207"/>
          <ac:spMkLst>
            <pc:docMk/>
            <pc:sldMk cId="3661334520" sldId="336"/>
            <ac:spMk id="9" creationId="{FD3A2466-A2F4-40DE-90AD-1F0647B5FDF5}"/>
          </ac:spMkLst>
        </pc:spChg>
        <pc:spChg chg="mod">
          <ac:chgData name="Vincent Duval" userId="bb45416a-e771-4a2f-995d-7543a2b07e69" providerId="ADAL" clId="{C9AB68B2-0F61-4604-BF77-B11C6C895E3E}" dt="2022-04-11T19:38:49.513" v="3237" actId="207"/>
          <ac:spMkLst>
            <pc:docMk/>
            <pc:sldMk cId="3661334520" sldId="336"/>
            <ac:spMk id="10" creationId="{050D9C63-9E33-4DD7-89BC-A6A43374B107}"/>
          </ac:spMkLst>
        </pc:spChg>
        <pc:spChg chg="mod">
          <ac:chgData name="Vincent Duval" userId="bb45416a-e771-4a2f-995d-7543a2b07e69" providerId="ADAL" clId="{C9AB68B2-0F61-4604-BF77-B11C6C895E3E}" dt="2022-04-11T19:38:49.513" v="3237" actId="207"/>
          <ac:spMkLst>
            <pc:docMk/>
            <pc:sldMk cId="3661334520" sldId="336"/>
            <ac:spMk id="13" creationId="{24401499-7EFC-4A22-9AF3-009A26FDA1F1}"/>
          </ac:spMkLst>
        </pc:spChg>
        <pc:spChg chg="mod">
          <ac:chgData name="Vincent Duval" userId="bb45416a-e771-4a2f-995d-7543a2b07e69" providerId="ADAL" clId="{C9AB68B2-0F61-4604-BF77-B11C6C895E3E}" dt="2022-04-11T19:38:49.513" v="3237" actId="207"/>
          <ac:spMkLst>
            <pc:docMk/>
            <pc:sldMk cId="3661334520" sldId="336"/>
            <ac:spMk id="15" creationId="{7B61EC8E-E308-437C-89AC-9D72F7B344E1}"/>
          </ac:spMkLst>
        </pc:spChg>
        <pc:spChg chg="mod">
          <ac:chgData name="Vincent Duval" userId="bb45416a-e771-4a2f-995d-7543a2b07e69" providerId="ADAL" clId="{C9AB68B2-0F61-4604-BF77-B11C6C895E3E}" dt="2022-04-11T19:02:55.417" v="3044"/>
          <ac:spMkLst>
            <pc:docMk/>
            <pc:sldMk cId="3661334520" sldId="336"/>
            <ac:spMk id="16" creationId="{5E134865-9FFC-4038-9DDA-D6FEC20FAF45}"/>
          </ac:spMkLst>
        </pc:spChg>
        <pc:spChg chg="mod">
          <ac:chgData name="Vincent Duval" userId="bb45416a-e771-4a2f-995d-7543a2b07e69" providerId="ADAL" clId="{C9AB68B2-0F61-4604-BF77-B11C6C895E3E}" dt="2022-04-11T19:02:55.417" v="3044"/>
          <ac:spMkLst>
            <pc:docMk/>
            <pc:sldMk cId="3661334520" sldId="336"/>
            <ac:spMk id="18" creationId="{E100719A-E911-4C55-9379-6E6E71C298CA}"/>
          </ac:spMkLst>
        </pc:spChg>
        <pc:spChg chg="mod">
          <ac:chgData name="Vincent Duval" userId="bb45416a-e771-4a2f-995d-7543a2b07e69" providerId="ADAL" clId="{C9AB68B2-0F61-4604-BF77-B11C6C895E3E}" dt="2022-04-11T19:02:55.417" v="3044"/>
          <ac:spMkLst>
            <pc:docMk/>
            <pc:sldMk cId="3661334520" sldId="336"/>
            <ac:spMk id="19" creationId="{94BA8585-877D-448A-B239-63057AD6AE2F}"/>
          </ac:spMkLst>
        </pc:spChg>
        <pc:spChg chg="mod">
          <ac:chgData name="Vincent Duval" userId="bb45416a-e771-4a2f-995d-7543a2b07e69" providerId="ADAL" clId="{C9AB68B2-0F61-4604-BF77-B11C6C895E3E}" dt="2022-04-11T19:02:55.417" v="3044"/>
          <ac:spMkLst>
            <pc:docMk/>
            <pc:sldMk cId="3661334520" sldId="336"/>
            <ac:spMk id="27" creationId="{5E69E5B1-E9B5-4DDD-AEAB-0EA4C9E8EDB9}"/>
          </ac:spMkLst>
        </pc:spChg>
        <pc:spChg chg="mod">
          <ac:chgData name="Vincent Duval" userId="bb45416a-e771-4a2f-995d-7543a2b07e69" providerId="ADAL" clId="{C9AB68B2-0F61-4604-BF77-B11C6C895E3E}" dt="2022-04-11T19:38:49.513" v="3237" actId="207"/>
          <ac:spMkLst>
            <pc:docMk/>
            <pc:sldMk cId="3661334520" sldId="336"/>
            <ac:spMk id="35" creationId="{4858DD59-7E21-4A56-A16C-D74E1F4C8F3C}"/>
          </ac:spMkLst>
        </pc:spChg>
        <pc:spChg chg="mod">
          <ac:chgData name="Vincent Duval" userId="bb45416a-e771-4a2f-995d-7543a2b07e69" providerId="ADAL" clId="{C9AB68B2-0F61-4604-BF77-B11C6C895E3E}" dt="2022-04-11T19:02:55.417" v="3044"/>
          <ac:spMkLst>
            <pc:docMk/>
            <pc:sldMk cId="3661334520" sldId="336"/>
            <ac:spMk id="37" creationId="{0731C473-0FC0-428D-998E-CAB650EBA539}"/>
          </ac:spMkLst>
        </pc:spChg>
        <pc:spChg chg="mod">
          <ac:chgData name="Vincent Duval" userId="bb45416a-e771-4a2f-995d-7543a2b07e69" providerId="ADAL" clId="{C9AB68B2-0F61-4604-BF77-B11C6C895E3E}" dt="2022-04-11T19:02:55.417" v="3044"/>
          <ac:spMkLst>
            <pc:docMk/>
            <pc:sldMk cId="3661334520" sldId="336"/>
            <ac:spMk id="38" creationId="{42DCDDA0-A35C-49A2-BAE8-24374A88A558}"/>
          </ac:spMkLst>
        </pc:spChg>
        <pc:spChg chg="mod">
          <ac:chgData name="Vincent Duval" userId="bb45416a-e771-4a2f-995d-7543a2b07e69" providerId="ADAL" clId="{C9AB68B2-0F61-4604-BF77-B11C6C895E3E}" dt="2022-04-11T19:02:55.417" v="3044"/>
          <ac:spMkLst>
            <pc:docMk/>
            <pc:sldMk cId="3661334520" sldId="336"/>
            <ac:spMk id="39" creationId="{4204A53A-1E6A-41E1-AD32-55E944E99E96}"/>
          </ac:spMkLst>
        </pc:spChg>
        <pc:spChg chg="mod">
          <ac:chgData name="Vincent Duval" userId="bb45416a-e771-4a2f-995d-7543a2b07e69" providerId="ADAL" clId="{C9AB68B2-0F61-4604-BF77-B11C6C895E3E}" dt="2022-04-11T19:02:55.417" v="3044"/>
          <ac:spMkLst>
            <pc:docMk/>
            <pc:sldMk cId="3661334520" sldId="336"/>
            <ac:spMk id="40" creationId="{7C4C5CAA-CBCF-4C01-80D7-609235EFDB7D}"/>
          </ac:spMkLst>
        </pc:spChg>
        <pc:spChg chg="mod">
          <ac:chgData name="Vincent Duval" userId="bb45416a-e771-4a2f-995d-7543a2b07e69" providerId="ADAL" clId="{C9AB68B2-0F61-4604-BF77-B11C6C895E3E}" dt="2022-04-11T19:02:55.417" v="3044"/>
          <ac:spMkLst>
            <pc:docMk/>
            <pc:sldMk cId="3661334520" sldId="336"/>
            <ac:spMk id="41" creationId="{534DC68B-DD73-4696-8DEA-1F9B75B6B1BB}"/>
          </ac:spMkLst>
        </pc:spChg>
        <pc:spChg chg="add mod ord">
          <ac:chgData name="Vincent Duval" userId="bb45416a-e771-4a2f-995d-7543a2b07e69" providerId="ADAL" clId="{C9AB68B2-0F61-4604-BF77-B11C6C895E3E}" dt="2022-04-11T19:46:50.671" v="4357" actId="167"/>
          <ac:spMkLst>
            <pc:docMk/>
            <pc:sldMk cId="3661334520" sldId="336"/>
            <ac:spMk id="43" creationId="{D018E630-CBED-4314-9607-38ECE6893BE3}"/>
          </ac:spMkLst>
        </pc:spChg>
        <pc:spChg chg="mod">
          <ac:chgData name="Vincent Duval" userId="bb45416a-e771-4a2f-995d-7543a2b07e69" providerId="ADAL" clId="{C9AB68B2-0F61-4604-BF77-B11C6C895E3E}" dt="2022-04-11T19:41:40.903" v="3582" actId="20577"/>
          <ac:spMkLst>
            <pc:docMk/>
            <pc:sldMk cId="3661334520" sldId="336"/>
            <ac:spMk id="51" creationId="{C0C2D513-9FD4-4184-BACC-631D3E30E11C}"/>
          </ac:spMkLst>
        </pc:spChg>
        <pc:spChg chg="mod">
          <ac:chgData name="Vincent Duval" userId="bb45416a-e771-4a2f-995d-7543a2b07e69" providerId="ADAL" clId="{C9AB68B2-0F61-4604-BF77-B11C6C895E3E}" dt="2022-04-11T19:38:49.513" v="3237" actId="207"/>
          <ac:spMkLst>
            <pc:docMk/>
            <pc:sldMk cId="3661334520" sldId="336"/>
            <ac:spMk id="54" creationId="{F4BC44C1-8E48-4D22-A636-3405488C1478}"/>
          </ac:spMkLst>
        </pc:spChg>
        <pc:spChg chg="mod">
          <ac:chgData name="Vincent Duval" userId="bb45416a-e771-4a2f-995d-7543a2b07e69" providerId="ADAL" clId="{C9AB68B2-0F61-4604-BF77-B11C6C895E3E}" dt="2022-04-11T19:38:49.513" v="3237" actId="207"/>
          <ac:spMkLst>
            <pc:docMk/>
            <pc:sldMk cId="3661334520" sldId="336"/>
            <ac:spMk id="55" creationId="{82B1C244-B449-48D9-A2FB-2D39BC909DBD}"/>
          </ac:spMkLst>
        </pc:spChg>
        <pc:spChg chg="del">
          <ac:chgData name="Vincent Duval" userId="bb45416a-e771-4a2f-995d-7543a2b07e69" providerId="ADAL" clId="{C9AB68B2-0F61-4604-BF77-B11C6C895E3E}" dt="2022-04-11T19:46:29.808" v="4349" actId="478"/>
          <ac:spMkLst>
            <pc:docMk/>
            <pc:sldMk cId="3661334520" sldId="336"/>
            <ac:spMk id="58" creationId="{843E304D-B205-4623-8AAC-937C00851689}"/>
          </ac:spMkLst>
        </pc:spChg>
        <pc:spChg chg="mod">
          <ac:chgData name="Vincent Duval" userId="bb45416a-e771-4a2f-995d-7543a2b07e69" providerId="ADAL" clId="{C9AB68B2-0F61-4604-BF77-B11C6C895E3E}" dt="2022-04-11T19:38:49.513" v="3237" actId="207"/>
          <ac:spMkLst>
            <pc:docMk/>
            <pc:sldMk cId="3661334520" sldId="336"/>
            <ac:spMk id="65" creationId="{ADFA16D8-246C-4C80-98E8-55DEEFE4A503}"/>
          </ac:spMkLst>
        </pc:spChg>
        <pc:spChg chg="mod">
          <ac:chgData name="Vincent Duval" userId="bb45416a-e771-4a2f-995d-7543a2b07e69" providerId="ADAL" clId="{C9AB68B2-0F61-4604-BF77-B11C6C895E3E}" dt="2022-04-11T19:38:49.513" v="3237" actId="207"/>
          <ac:spMkLst>
            <pc:docMk/>
            <pc:sldMk cId="3661334520" sldId="336"/>
            <ac:spMk id="66" creationId="{99AAECA4-C144-4C13-9B94-42E7C37C5AF4}"/>
          </ac:spMkLst>
        </pc:spChg>
        <pc:spChg chg="mod">
          <ac:chgData name="Vincent Duval" userId="bb45416a-e771-4a2f-995d-7543a2b07e69" providerId="ADAL" clId="{C9AB68B2-0F61-4604-BF77-B11C6C895E3E}" dt="2022-04-11T19:38:49.513" v="3237" actId="207"/>
          <ac:spMkLst>
            <pc:docMk/>
            <pc:sldMk cId="3661334520" sldId="336"/>
            <ac:spMk id="67" creationId="{2D0219D1-8E54-4ADD-89D1-DE9F7744E3D2}"/>
          </ac:spMkLst>
        </pc:spChg>
        <pc:spChg chg="mod">
          <ac:chgData name="Vincent Duval" userId="bb45416a-e771-4a2f-995d-7543a2b07e69" providerId="ADAL" clId="{C9AB68B2-0F61-4604-BF77-B11C6C895E3E}" dt="2022-04-11T19:38:49.513" v="3237" actId="207"/>
          <ac:spMkLst>
            <pc:docMk/>
            <pc:sldMk cId="3661334520" sldId="336"/>
            <ac:spMk id="69" creationId="{80E131BA-DAE2-4909-A692-91CB12A5ABC7}"/>
          </ac:spMkLst>
        </pc:spChg>
        <pc:spChg chg="mod">
          <ac:chgData name="Vincent Duval" userId="bb45416a-e771-4a2f-995d-7543a2b07e69" providerId="ADAL" clId="{C9AB68B2-0F61-4604-BF77-B11C6C895E3E}" dt="2022-04-11T19:38:49.513" v="3237" actId="207"/>
          <ac:spMkLst>
            <pc:docMk/>
            <pc:sldMk cId="3661334520" sldId="336"/>
            <ac:spMk id="70" creationId="{2CCE98CC-ABA5-436A-BA2E-32A1FDA44601}"/>
          </ac:spMkLst>
        </pc:spChg>
        <pc:spChg chg="mod">
          <ac:chgData name="Vincent Duval" userId="bb45416a-e771-4a2f-995d-7543a2b07e69" providerId="ADAL" clId="{C9AB68B2-0F61-4604-BF77-B11C6C895E3E}" dt="2022-04-11T19:38:49.513" v="3237" actId="207"/>
          <ac:spMkLst>
            <pc:docMk/>
            <pc:sldMk cId="3661334520" sldId="336"/>
            <ac:spMk id="71" creationId="{36B5F8C9-90C6-4615-BF81-2CAF99E98CB0}"/>
          </ac:spMkLst>
        </pc:spChg>
      </pc:sldChg>
      <pc:sldChg chg="modSp add mod modAnim">
        <pc:chgData name="Vincent Duval" userId="bb45416a-e771-4a2f-995d-7543a2b07e69" providerId="ADAL" clId="{C9AB68B2-0F61-4604-BF77-B11C6C895E3E}" dt="2022-04-11T19:46:52.313" v="4358" actId="167"/>
        <pc:sldMkLst>
          <pc:docMk/>
          <pc:sldMk cId="2353677604" sldId="337"/>
        </pc:sldMkLst>
        <pc:spChg chg="mod">
          <ac:chgData name="Vincent Duval" userId="bb45416a-e771-4a2f-995d-7543a2b07e69" providerId="ADAL" clId="{C9AB68B2-0F61-4604-BF77-B11C6C895E3E}" dt="2022-04-11T19:39:39.160" v="3249"/>
          <ac:spMkLst>
            <pc:docMk/>
            <pc:sldMk cId="2353677604" sldId="337"/>
            <ac:spMk id="5" creationId="{423FFEB6-F71E-4CC3-AC7C-C7185CDE334F}"/>
          </ac:spMkLst>
        </pc:spChg>
        <pc:spChg chg="mod">
          <ac:chgData name="Vincent Duval" userId="bb45416a-e771-4a2f-995d-7543a2b07e69" providerId="ADAL" clId="{C9AB68B2-0F61-4604-BF77-B11C6C895E3E}" dt="2022-04-11T19:39:39.160" v="3249"/>
          <ac:spMkLst>
            <pc:docMk/>
            <pc:sldMk cId="2353677604" sldId="337"/>
            <ac:spMk id="8" creationId="{C8684277-F1AB-496A-823D-7B152F2F738B}"/>
          </ac:spMkLst>
        </pc:spChg>
        <pc:spChg chg="mod">
          <ac:chgData name="Vincent Duval" userId="bb45416a-e771-4a2f-995d-7543a2b07e69" providerId="ADAL" clId="{C9AB68B2-0F61-4604-BF77-B11C6C895E3E}" dt="2022-04-11T19:37:42.695" v="3220" actId="20577"/>
          <ac:spMkLst>
            <pc:docMk/>
            <pc:sldMk cId="2353677604" sldId="337"/>
            <ac:spMk id="10" creationId="{050D9C63-9E33-4DD7-89BC-A6A43374B107}"/>
          </ac:spMkLst>
        </pc:spChg>
        <pc:spChg chg="mod">
          <ac:chgData name="Vincent Duval" userId="bb45416a-e771-4a2f-995d-7543a2b07e69" providerId="ADAL" clId="{C9AB68B2-0F61-4604-BF77-B11C6C895E3E}" dt="2022-04-11T19:39:39.160" v="3249"/>
          <ac:spMkLst>
            <pc:docMk/>
            <pc:sldMk cId="2353677604" sldId="337"/>
            <ac:spMk id="12" creationId="{2A1723FA-FBE0-4471-B65E-B23B966BF746}"/>
          </ac:spMkLst>
        </pc:spChg>
        <pc:spChg chg="mod">
          <ac:chgData name="Vincent Duval" userId="bb45416a-e771-4a2f-995d-7543a2b07e69" providerId="ADAL" clId="{C9AB68B2-0F61-4604-BF77-B11C6C895E3E}" dt="2022-04-11T19:37:44.509" v="3221"/>
          <ac:spMkLst>
            <pc:docMk/>
            <pc:sldMk cId="2353677604" sldId="337"/>
            <ac:spMk id="13" creationId="{24401499-7EFC-4A22-9AF3-009A26FDA1F1}"/>
          </ac:spMkLst>
        </pc:spChg>
        <pc:spChg chg="mod">
          <ac:chgData name="Vincent Duval" userId="bb45416a-e771-4a2f-995d-7543a2b07e69" providerId="ADAL" clId="{C9AB68B2-0F61-4604-BF77-B11C6C895E3E}" dt="2022-04-11T19:39:39.160" v="3249"/>
          <ac:spMkLst>
            <pc:docMk/>
            <pc:sldMk cId="2353677604" sldId="337"/>
            <ac:spMk id="15" creationId="{7B61EC8E-E308-437C-89AC-9D72F7B344E1}"/>
          </ac:spMkLst>
        </pc:spChg>
        <pc:spChg chg="mod">
          <ac:chgData name="Vincent Duval" userId="bb45416a-e771-4a2f-995d-7543a2b07e69" providerId="ADAL" clId="{C9AB68B2-0F61-4604-BF77-B11C6C895E3E}" dt="2022-04-11T19:39:39.160" v="3249"/>
          <ac:spMkLst>
            <pc:docMk/>
            <pc:sldMk cId="2353677604" sldId="337"/>
            <ac:spMk id="18" creationId="{E100719A-E911-4C55-9379-6E6E71C298CA}"/>
          </ac:spMkLst>
        </pc:spChg>
        <pc:spChg chg="mod">
          <ac:chgData name="Vincent Duval" userId="bb45416a-e771-4a2f-995d-7543a2b07e69" providerId="ADAL" clId="{C9AB68B2-0F61-4604-BF77-B11C6C895E3E}" dt="2022-04-11T19:39:39.160" v="3249"/>
          <ac:spMkLst>
            <pc:docMk/>
            <pc:sldMk cId="2353677604" sldId="337"/>
            <ac:spMk id="19" creationId="{94BA8585-877D-448A-B239-63057AD6AE2F}"/>
          </ac:spMkLst>
        </pc:spChg>
        <pc:spChg chg="mod">
          <ac:chgData name="Vincent Duval" userId="bb45416a-e771-4a2f-995d-7543a2b07e69" providerId="ADAL" clId="{C9AB68B2-0F61-4604-BF77-B11C6C895E3E}" dt="2022-04-11T19:39:39.160" v="3249"/>
          <ac:spMkLst>
            <pc:docMk/>
            <pc:sldMk cId="2353677604" sldId="337"/>
            <ac:spMk id="27" creationId="{5E69E5B1-E9B5-4DDD-AEAB-0EA4C9E8EDB9}"/>
          </ac:spMkLst>
        </pc:spChg>
        <pc:spChg chg="mod">
          <ac:chgData name="Vincent Duval" userId="bb45416a-e771-4a2f-995d-7543a2b07e69" providerId="ADAL" clId="{C9AB68B2-0F61-4604-BF77-B11C6C895E3E}" dt="2022-04-11T19:39:39.160" v="3249"/>
          <ac:spMkLst>
            <pc:docMk/>
            <pc:sldMk cId="2353677604" sldId="337"/>
            <ac:spMk id="35" creationId="{4858DD59-7E21-4A56-A16C-D74E1F4C8F3C}"/>
          </ac:spMkLst>
        </pc:spChg>
        <pc:spChg chg="mod">
          <ac:chgData name="Vincent Duval" userId="bb45416a-e771-4a2f-995d-7543a2b07e69" providerId="ADAL" clId="{C9AB68B2-0F61-4604-BF77-B11C6C895E3E}" dt="2022-04-11T19:39:39.160" v="3249"/>
          <ac:spMkLst>
            <pc:docMk/>
            <pc:sldMk cId="2353677604" sldId="337"/>
            <ac:spMk id="37" creationId="{0731C473-0FC0-428D-998E-CAB650EBA539}"/>
          </ac:spMkLst>
        </pc:spChg>
        <pc:spChg chg="mod">
          <ac:chgData name="Vincent Duval" userId="bb45416a-e771-4a2f-995d-7543a2b07e69" providerId="ADAL" clId="{C9AB68B2-0F61-4604-BF77-B11C6C895E3E}" dt="2022-04-11T19:39:39.160" v="3249"/>
          <ac:spMkLst>
            <pc:docMk/>
            <pc:sldMk cId="2353677604" sldId="337"/>
            <ac:spMk id="38" creationId="{42DCDDA0-A35C-49A2-BAE8-24374A88A558}"/>
          </ac:spMkLst>
        </pc:spChg>
        <pc:spChg chg="mod">
          <ac:chgData name="Vincent Duval" userId="bb45416a-e771-4a2f-995d-7543a2b07e69" providerId="ADAL" clId="{C9AB68B2-0F61-4604-BF77-B11C6C895E3E}" dt="2022-04-11T19:39:39.160" v="3249"/>
          <ac:spMkLst>
            <pc:docMk/>
            <pc:sldMk cId="2353677604" sldId="337"/>
            <ac:spMk id="40" creationId="{7C4C5CAA-CBCF-4C01-80D7-609235EFDB7D}"/>
          </ac:spMkLst>
        </pc:spChg>
        <pc:spChg chg="mod">
          <ac:chgData name="Vincent Duval" userId="bb45416a-e771-4a2f-995d-7543a2b07e69" providerId="ADAL" clId="{C9AB68B2-0F61-4604-BF77-B11C6C895E3E}" dt="2022-04-11T19:39:39.160" v="3249"/>
          <ac:spMkLst>
            <pc:docMk/>
            <pc:sldMk cId="2353677604" sldId="337"/>
            <ac:spMk id="41" creationId="{534DC68B-DD73-4696-8DEA-1F9B75B6B1BB}"/>
          </ac:spMkLst>
        </pc:spChg>
        <pc:spChg chg="mod">
          <ac:chgData name="Vincent Duval" userId="bb45416a-e771-4a2f-995d-7543a2b07e69" providerId="ADAL" clId="{C9AB68B2-0F61-4604-BF77-B11C6C895E3E}" dt="2022-04-11T19:43:47.112" v="3923" actId="20577"/>
          <ac:spMkLst>
            <pc:docMk/>
            <pc:sldMk cId="2353677604" sldId="337"/>
            <ac:spMk id="51" creationId="{C0C2D513-9FD4-4184-BACC-631D3E30E11C}"/>
          </ac:spMkLst>
        </pc:spChg>
        <pc:spChg chg="mod">
          <ac:chgData name="Vincent Duval" userId="bb45416a-e771-4a2f-995d-7543a2b07e69" providerId="ADAL" clId="{C9AB68B2-0F61-4604-BF77-B11C6C895E3E}" dt="2022-04-11T19:39:39.160" v="3249"/>
          <ac:spMkLst>
            <pc:docMk/>
            <pc:sldMk cId="2353677604" sldId="337"/>
            <ac:spMk id="54" creationId="{F4BC44C1-8E48-4D22-A636-3405488C1478}"/>
          </ac:spMkLst>
        </pc:spChg>
        <pc:spChg chg="mod">
          <ac:chgData name="Vincent Duval" userId="bb45416a-e771-4a2f-995d-7543a2b07e69" providerId="ADAL" clId="{C9AB68B2-0F61-4604-BF77-B11C6C895E3E}" dt="2022-04-11T19:39:39.160" v="3249"/>
          <ac:spMkLst>
            <pc:docMk/>
            <pc:sldMk cId="2353677604" sldId="337"/>
            <ac:spMk id="55" creationId="{82B1C244-B449-48D9-A2FB-2D39BC909DBD}"/>
          </ac:spMkLst>
        </pc:spChg>
        <pc:spChg chg="mod ord">
          <ac:chgData name="Vincent Duval" userId="bb45416a-e771-4a2f-995d-7543a2b07e69" providerId="ADAL" clId="{C9AB68B2-0F61-4604-BF77-B11C6C895E3E}" dt="2022-04-11T19:46:52.313" v="4358" actId="167"/>
          <ac:spMkLst>
            <pc:docMk/>
            <pc:sldMk cId="2353677604" sldId="337"/>
            <ac:spMk id="58" creationId="{843E304D-B205-4623-8AAC-937C00851689}"/>
          </ac:spMkLst>
        </pc:spChg>
        <pc:spChg chg="mod">
          <ac:chgData name="Vincent Duval" userId="bb45416a-e771-4a2f-995d-7543a2b07e69" providerId="ADAL" clId="{C9AB68B2-0F61-4604-BF77-B11C6C895E3E}" dt="2022-04-11T19:39:39.160" v="3249"/>
          <ac:spMkLst>
            <pc:docMk/>
            <pc:sldMk cId="2353677604" sldId="337"/>
            <ac:spMk id="65" creationId="{ADFA16D8-246C-4C80-98E8-55DEEFE4A503}"/>
          </ac:spMkLst>
        </pc:spChg>
        <pc:spChg chg="mod">
          <ac:chgData name="Vincent Duval" userId="bb45416a-e771-4a2f-995d-7543a2b07e69" providerId="ADAL" clId="{C9AB68B2-0F61-4604-BF77-B11C6C895E3E}" dt="2022-04-11T19:39:39.160" v="3249"/>
          <ac:spMkLst>
            <pc:docMk/>
            <pc:sldMk cId="2353677604" sldId="337"/>
            <ac:spMk id="66" creationId="{99AAECA4-C144-4C13-9B94-42E7C37C5AF4}"/>
          </ac:spMkLst>
        </pc:spChg>
        <pc:spChg chg="mod">
          <ac:chgData name="Vincent Duval" userId="bb45416a-e771-4a2f-995d-7543a2b07e69" providerId="ADAL" clId="{C9AB68B2-0F61-4604-BF77-B11C6C895E3E}" dt="2022-04-11T19:39:39.160" v="3249"/>
          <ac:spMkLst>
            <pc:docMk/>
            <pc:sldMk cId="2353677604" sldId="337"/>
            <ac:spMk id="67" creationId="{2D0219D1-8E54-4ADD-89D1-DE9F7744E3D2}"/>
          </ac:spMkLst>
        </pc:spChg>
        <pc:spChg chg="mod">
          <ac:chgData name="Vincent Duval" userId="bb45416a-e771-4a2f-995d-7543a2b07e69" providerId="ADAL" clId="{C9AB68B2-0F61-4604-BF77-B11C6C895E3E}" dt="2022-04-11T19:39:39.160" v="3249"/>
          <ac:spMkLst>
            <pc:docMk/>
            <pc:sldMk cId="2353677604" sldId="337"/>
            <ac:spMk id="69" creationId="{80E131BA-DAE2-4909-A692-91CB12A5ABC7}"/>
          </ac:spMkLst>
        </pc:spChg>
        <pc:spChg chg="mod">
          <ac:chgData name="Vincent Duval" userId="bb45416a-e771-4a2f-995d-7543a2b07e69" providerId="ADAL" clId="{C9AB68B2-0F61-4604-BF77-B11C6C895E3E}" dt="2022-04-11T19:39:39.160" v="3249"/>
          <ac:spMkLst>
            <pc:docMk/>
            <pc:sldMk cId="2353677604" sldId="337"/>
            <ac:spMk id="70" creationId="{2CCE98CC-ABA5-436A-BA2E-32A1FDA44601}"/>
          </ac:spMkLst>
        </pc:spChg>
        <pc:spChg chg="mod">
          <ac:chgData name="Vincent Duval" userId="bb45416a-e771-4a2f-995d-7543a2b07e69" providerId="ADAL" clId="{C9AB68B2-0F61-4604-BF77-B11C6C895E3E}" dt="2022-04-11T19:39:39.160" v="3249"/>
          <ac:spMkLst>
            <pc:docMk/>
            <pc:sldMk cId="2353677604" sldId="337"/>
            <ac:spMk id="71" creationId="{36B5F8C9-90C6-4615-BF81-2CAF99E98CB0}"/>
          </ac:spMkLst>
        </pc:spChg>
      </pc:sldChg>
      <pc:sldChg chg="add del">
        <pc:chgData name="Vincent Duval" userId="bb45416a-e771-4a2f-995d-7543a2b07e69" providerId="ADAL" clId="{C9AB68B2-0F61-4604-BF77-B11C6C895E3E}" dt="2022-04-11T19:44:03.198" v="3925" actId="47"/>
        <pc:sldMkLst>
          <pc:docMk/>
          <pc:sldMk cId="1890566256" sldId="338"/>
        </pc:sldMkLst>
      </pc:sldChg>
      <pc:sldChg chg="modSp add mod modAnim">
        <pc:chgData name="Vincent Duval" userId="bb45416a-e771-4a2f-995d-7543a2b07e69" providerId="ADAL" clId="{C9AB68B2-0F61-4604-BF77-B11C6C895E3E}" dt="2022-04-11T19:46:18.591" v="4347" actId="1036"/>
        <pc:sldMkLst>
          <pc:docMk/>
          <pc:sldMk cId="3500893281" sldId="338"/>
        </pc:sldMkLst>
        <pc:spChg chg="mod">
          <ac:chgData name="Vincent Duval" userId="bb45416a-e771-4a2f-995d-7543a2b07e69" providerId="ADAL" clId="{C9AB68B2-0F61-4604-BF77-B11C6C895E3E}" dt="2022-04-11T19:46:00.140" v="4345" actId="20577"/>
          <ac:spMkLst>
            <pc:docMk/>
            <pc:sldMk cId="3500893281" sldId="338"/>
            <ac:spMk id="51" creationId="{C0C2D513-9FD4-4184-BACC-631D3E30E11C}"/>
          </ac:spMkLst>
        </pc:spChg>
        <pc:spChg chg="mod">
          <ac:chgData name="Vincent Duval" userId="bb45416a-e771-4a2f-995d-7543a2b07e69" providerId="ADAL" clId="{C9AB68B2-0F61-4604-BF77-B11C6C895E3E}" dt="2022-04-11T19:46:18.591" v="4347" actId="1036"/>
          <ac:spMkLst>
            <pc:docMk/>
            <pc:sldMk cId="3500893281" sldId="338"/>
            <ac:spMk id="58" creationId="{843E304D-B205-4623-8AAC-937C0085168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5034BD-FE89-46A0-8EBC-A7220B1CA22D}" type="datetimeFigureOut">
              <a:rPr lang="fr-FR" smtClean="0"/>
              <a:t>10/10/2023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F2E6A-5EF2-405F-871B-D7D658C829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5508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F2E6A-5EF2-405F-871B-D7D658C82907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8152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F2E6A-5EF2-405F-871B-D7D658C82907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325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gradFill flip="none" rotWithShape="1">
          <a:gsLst>
            <a:gs pos="0">
              <a:schemeClr val="bg1">
                <a:lumMod val="95000"/>
              </a:schemeClr>
            </a:gs>
            <a:gs pos="30000">
              <a:srgbClr val="ECECEC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-152400"/>
            <a:ext cx="7772400" cy="1470025"/>
          </a:xfr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765175"/>
            <a:ext cx="7772400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11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811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176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45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207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0025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0" t="9999" r="15204" b="2143"/>
          <a:stretch/>
        </p:blipFill>
        <p:spPr>
          <a:xfrm>
            <a:off x="0" y="4953000"/>
            <a:ext cx="9144000" cy="1752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799"/>
            <a:ext cx="5486400" cy="566739"/>
          </a:xfrm>
        </p:spPr>
        <p:txBody>
          <a:bodyPr anchor="b"/>
          <a:lstStyle>
            <a:lvl1pPr algn="l">
              <a:defRPr sz="20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57400" y="457200"/>
            <a:ext cx="5486400" cy="3962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824538"/>
            <a:ext cx="5486400" cy="8048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629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0" t="9999" r="15204" b="2143"/>
          <a:stretch/>
        </p:blipFill>
        <p:spPr>
          <a:xfrm>
            <a:off x="0" y="1"/>
            <a:ext cx="9144000" cy="133894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124200" y="7559675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553200" y="7559675"/>
            <a:ext cx="2133600" cy="365125"/>
          </a:xfrm>
        </p:spPr>
        <p:txBody>
          <a:bodyPr/>
          <a:lstStyle/>
          <a:p>
            <a:fld id="{81582BD6-FC20-4557-852B-8433F8572D30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914402" y="4175126"/>
            <a:ext cx="2514597" cy="3352799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3619499" y="4175126"/>
            <a:ext cx="2514597" cy="3352799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6324598" y="4175126"/>
            <a:ext cx="2514597" cy="3352799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914402" y="1660525"/>
            <a:ext cx="2514597" cy="2514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/>
          </p:nvPr>
        </p:nvSpPr>
        <p:spPr>
          <a:xfrm>
            <a:off x="3619497" y="1660525"/>
            <a:ext cx="2514600" cy="2514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7"/>
          </p:nvPr>
        </p:nvSpPr>
        <p:spPr>
          <a:xfrm>
            <a:off x="6324597" y="1660525"/>
            <a:ext cx="2514600" cy="2514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2"/>
            <a:ext cx="6553202" cy="525463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9340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Dark"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02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Ligh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1123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Slide Light"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6363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64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_bkgrnd">
    <p:bg>
      <p:bgPr>
        <a:gradFill flip="none" rotWithShape="1">
          <a:gsLst>
            <a:gs pos="0">
              <a:schemeClr val="tx1">
                <a:lumMod val="80000"/>
                <a:lumOff val="20000"/>
              </a:schemeClr>
            </a:gs>
            <a:gs pos="100000">
              <a:schemeClr val="tx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ric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52400" y="76200"/>
            <a:ext cx="7543800" cy="57150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80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31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75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9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6000">
              <a:schemeClr val="bg1">
                <a:lumMod val="50000"/>
              </a:schemeClr>
            </a:gs>
            <a:gs pos="61000">
              <a:schemeClr val="bg1">
                <a:lumMod val="95000"/>
              </a:schemeClr>
            </a:gs>
            <a:gs pos="78000">
              <a:srgbClr val="ECECEC"/>
            </a:gs>
            <a:gs pos="100000">
              <a:schemeClr val="bg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9CC2F-2933-4A9B-8BAD-E1C8B14E68F8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214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4" r:id="rId2"/>
    <p:sldLayoutId id="2147483661" r:id="rId3"/>
    <p:sldLayoutId id="2147483662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</a:schemeClr>
            </a:gs>
            <a:gs pos="86000">
              <a:schemeClr val="bg1">
                <a:lumMod val="95000"/>
              </a:schemeClr>
            </a:gs>
            <a:gs pos="100000">
              <a:schemeClr val="bg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7948D-65B7-4FEC-80B5-36D7629B101D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/>
              <a:t>‹N°›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753" y="990600"/>
            <a:ext cx="7696200" cy="601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97582" y="228601"/>
            <a:ext cx="6553202" cy="525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1"/>
            <a:ext cx="1603116" cy="68513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1" t="82679" r="15204" b="2143"/>
          <a:stretch/>
        </p:blipFill>
        <p:spPr>
          <a:xfrm rot="16200000">
            <a:off x="-1743439" y="3296820"/>
            <a:ext cx="6939457" cy="23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8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6" r:id="rId2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>
              <a:lumMod val="1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73757">
            <a:off x="-2759166" y="1249989"/>
            <a:ext cx="15491728" cy="2072019"/>
          </a:xfrm>
          <a:prstGeom prst="rect">
            <a:avLst/>
          </a:prstGeom>
        </p:spPr>
      </p:pic>
      <p:sp>
        <p:nvSpPr>
          <p:cNvPr id="49" name="Title 48"/>
          <p:cNvSpPr>
            <a:spLocks noGrp="1"/>
          </p:cNvSpPr>
          <p:nvPr>
            <p:ph type="ctrTitle"/>
          </p:nvPr>
        </p:nvSpPr>
        <p:spPr>
          <a:xfrm>
            <a:off x="1981200" y="1676400"/>
            <a:ext cx="7772400" cy="1470025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6000" err="1">
                <a:ln w="19050" cap="rnd" cmpd="sng">
                  <a:solidFill>
                    <a:schemeClr val="tx1"/>
                  </a:solidFill>
                </a:ln>
                <a:solidFill>
                  <a:schemeClr val="accent2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Programmation</a:t>
            </a:r>
            <a:r>
              <a:rPr lang="en-US" sz="6600">
                <a:ln w="19050" cap="rnd" cmpd="sng">
                  <a:solidFill>
                    <a:schemeClr val="tx1"/>
                  </a:solidFill>
                </a:ln>
                <a:solidFill>
                  <a:schemeClr val="accent2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 Web </a:t>
            </a:r>
            <a:r>
              <a:rPr lang="en-US" sz="6600" err="1">
                <a:ln w="19050" cap="rnd" cmpd="sng">
                  <a:solidFill>
                    <a:schemeClr val="tx1"/>
                  </a:solidFill>
                </a:ln>
                <a:solidFill>
                  <a:schemeClr val="accent2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avancée</a:t>
            </a:r>
            <a:endParaRPr lang="en-US" sz="4800">
              <a:ln w="19050" cap="rnd"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Impact" pitchFamily="34" charset="0"/>
            </a:endParaRPr>
          </a:p>
        </p:txBody>
      </p:sp>
      <p:sp>
        <p:nvSpPr>
          <p:cNvPr id="39" name="Title 48"/>
          <p:cNvSpPr txBox="1">
            <a:spLocks/>
          </p:cNvSpPr>
          <p:nvPr/>
        </p:nvSpPr>
        <p:spPr>
          <a:xfrm>
            <a:off x="3124201" y="3385989"/>
            <a:ext cx="5905500" cy="21178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>
                <a:latin typeface="Impact" pitchFamily="34" charset="0"/>
              </a:rPr>
              <a:t>Collaboration</a:t>
            </a:r>
          </a:p>
          <a:p>
            <a:pPr algn="ctr"/>
            <a:r>
              <a:rPr lang="en-US" sz="4800">
                <a:latin typeface="Impact" pitchFamily="34" charset="0"/>
              </a:rPr>
              <a:t>Git / </a:t>
            </a:r>
            <a:r>
              <a:rPr lang="en-US" sz="4800" err="1">
                <a:latin typeface="Impact" pitchFamily="34" charset="0"/>
              </a:rPr>
              <a:t>GitKraken</a:t>
            </a:r>
            <a:endParaRPr lang="en-US" sz="4800">
              <a:latin typeface="Impact" pitchFamily="34" charset="0"/>
            </a:endParaRPr>
          </a:p>
        </p:txBody>
      </p:sp>
      <p:pic>
        <p:nvPicPr>
          <p:cNvPr id="52" name="construction_worker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1999342"/>
            <a:ext cx="3238500" cy="49348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4572000"/>
            <a:ext cx="24257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42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3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7EB9AD-A3AB-4043-AA18-7608BCA733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/>
              <a:t>Choisir les modifications à garder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9A7AA55-4EF6-4760-8681-C8AEE5C0E0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52400" y="1066800"/>
            <a:ext cx="9067800" cy="4724400"/>
          </a:xfrm>
        </p:spPr>
        <p:txBody>
          <a:bodyPr/>
          <a:lstStyle/>
          <a:p>
            <a:r>
              <a:rPr lang="fr-CA">
                <a:solidFill>
                  <a:schemeClr val="accent2"/>
                </a:solidFill>
              </a:rPr>
              <a:t>On coche!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2C19CD1-65B2-4738-B6C9-777BE512B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44" y="1447800"/>
            <a:ext cx="7276824" cy="48174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CF830D-DEFE-4A41-BAF7-01A1786A1719}"/>
              </a:ext>
            </a:extLst>
          </p:cNvPr>
          <p:cNvSpPr/>
          <p:nvPr/>
        </p:nvSpPr>
        <p:spPr>
          <a:xfrm>
            <a:off x="195044" y="1447800"/>
            <a:ext cx="7276824" cy="2971800"/>
          </a:xfrm>
          <a:prstGeom prst="rect">
            <a:avLst/>
          </a:prstGeom>
          <a:solidFill>
            <a:schemeClr val="accent1">
              <a:alpha val="66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Légende : flèche vers le bas 7">
            <a:extLst>
              <a:ext uri="{FF2B5EF4-FFF2-40B4-BE49-F238E27FC236}">
                <a16:creationId xmlns:a16="http://schemas.microsoft.com/office/drawing/2014/main" id="{CDA6132C-1DCC-4CE0-830F-9FDF1B70AE4F}"/>
              </a:ext>
            </a:extLst>
          </p:cNvPr>
          <p:cNvSpPr/>
          <p:nvPr/>
        </p:nvSpPr>
        <p:spPr>
          <a:xfrm>
            <a:off x="1947644" y="2953201"/>
            <a:ext cx="2362200" cy="1600200"/>
          </a:xfrm>
          <a:prstGeom prst="downArrowCallout">
            <a:avLst>
              <a:gd name="adj1" fmla="val 13467"/>
              <a:gd name="adj2" fmla="val 25000"/>
              <a:gd name="adj3" fmla="val 23952"/>
              <a:gd name="adj4" fmla="val 4400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/>
              <a:t>Résultat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AA28888-A05D-464E-B146-AE991EC2192F}"/>
              </a:ext>
            </a:extLst>
          </p:cNvPr>
          <p:cNvSpPr/>
          <p:nvPr/>
        </p:nvSpPr>
        <p:spPr>
          <a:xfrm>
            <a:off x="152400" y="4741178"/>
            <a:ext cx="266976" cy="2286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269E3F68-9356-4E37-BD03-7E158AE81664}"/>
              </a:ext>
            </a:extLst>
          </p:cNvPr>
          <p:cNvSpPr/>
          <p:nvPr/>
        </p:nvSpPr>
        <p:spPr>
          <a:xfrm>
            <a:off x="152400" y="5105400"/>
            <a:ext cx="266976" cy="2286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058BCA7-DA10-4796-AF46-3F4AF5B7F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685" y="2819400"/>
            <a:ext cx="3128715" cy="147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27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A748996-14C3-21F9-3600-2C96BBCD9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4315341"/>
            <a:ext cx="3977116" cy="10860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D6D22A1-A2EF-DA0A-7D1A-52F39AB01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50" y="4788884"/>
            <a:ext cx="4857750" cy="135439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1AE6D46-E6D1-432E-8ED2-1F77392FF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" y="381000"/>
            <a:ext cx="9067800" cy="914400"/>
          </a:xfrm>
        </p:spPr>
        <p:txBody>
          <a:bodyPr/>
          <a:lstStyle/>
          <a:p>
            <a:r>
              <a:rPr lang="fr-CA"/>
              <a:t>Fusion de deux branches: </a:t>
            </a:r>
            <a:r>
              <a:rPr lang="fr-CA" i="1">
                <a:solidFill>
                  <a:schemeClr val="accent5"/>
                </a:solidFill>
              </a:rPr>
              <a:t>Commit</a:t>
            </a:r>
            <a:r>
              <a:rPr lang="fr-CA">
                <a:solidFill>
                  <a:schemeClr val="accent5"/>
                </a:solidFill>
              </a:rPr>
              <a:t> de </a:t>
            </a:r>
            <a:r>
              <a:rPr lang="fr-CA" i="1">
                <a:solidFill>
                  <a:schemeClr val="accent5"/>
                </a:solidFill>
              </a:rPr>
              <a:t>merge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DE5D84D-32E0-4CB6-9A44-8D59B721CF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1143000"/>
            <a:ext cx="8610600" cy="4673367"/>
          </a:xfrm>
        </p:spPr>
        <p:txBody>
          <a:bodyPr/>
          <a:lstStyle/>
          <a:p>
            <a:pPr algn="l"/>
            <a:endParaRPr lang="fr-CA" dirty="0"/>
          </a:p>
          <a:p>
            <a:pPr algn="l"/>
            <a:endParaRPr lang="fr-CA" dirty="0"/>
          </a:p>
          <a:p>
            <a:pPr algn="l"/>
            <a:r>
              <a:rPr lang="fr-CA" b="1" dirty="0">
                <a:solidFill>
                  <a:schemeClr val="accent2"/>
                </a:solidFill>
              </a:rPr>
              <a:t>Merge </a:t>
            </a:r>
            <a:r>
              <a:rPr lang="fr-CA" b="1" dirty="0"/>
              <a:t>Fonctionnalité1</a:t>
            </a:r>
            <a:r>
              <a:rPr lang="fr-CA" dirty="0"/>
              <a:t> </a:t>
            </a:r>
            <a:r>
              <a:rPr lang="fr-CA" i="1" dirty="0" err="1"/>
              <a:t>into</a:t>
            </a:r>
            <a:r>
              <a:rPr lang="fr-CA" dirty="0"/>
              <a:t> </a:t>
            </a:r>
            <a:r>
              <a:rPr lang="fr-CA" b="1" dirty="0"/>
              <a:t>main</a:t>
            </a:r>
            <a:r>
              <a:rPr lang="fr-CA" dirty="0"/>
              <a:t>: Créé un </a:t>
            </a:r>
            <a:r>
              <a:rPr lang="fr-CA" i="1" dirty="0"/>
              <a:t>commit</a:t>
            </a:r>
            <a:r>
              <a:rPr lang="fr-CA" dirty="0"/>
              <a:t> de fusion </a:t>
            </a:r>
            <a:r>
              <a:rPr lang="fr-CA" b="1" dirty="0">
                <a:solidFill>
                  <a:schemeClr val="accent3"/>
                </a:solidFill>
              </a:rPr>
              <a:t>ATTENTION de le </a:t>
            </a:r>
            <a:r>
              <a:rPr lang="fr-CA" dirty="0"/>
              <a:t>faire</a:t>
            </a:r>
            <a:r>
              <a:rPr lang="fr-CA" b="1" dirty="0">
                <a:solidFill>
                  <a:schemeClr val="accent3"/>
                </a:solidFill>
              </a:rPr>
              <a:t> en LOCAL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816CBC6B-DCC3-4541-BAFF-A7BE85C232D3}"/>
              </a:ext>
            </a:extLst>
          </p:cNvPr>
          <p:cNvSpPr/>
          <p:nvPr/>
        </p:nvSpPr>
        <p:spPr>
          <a:xfrm>
            <a:off x="5802488" y="5027206"/>
            <a:ext cx="2884311" cy="323301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547E6CA-253C-296A-DE46-71AEF8D4C331}"/>
              </a:ext>
            </a:extLst>
          </p:cNvPr>
          <p:cNvSpPr txBox="1"/>
          <p:nvPr/>
        </p:nvSpPr>
        <p:spPr>
          <a:xfrm>
            <a:off x="114300" y="4022300"/>
            <a:ext cx="235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solidFill>
                  <a:schemeClr val="accent3"/>
                </a:solidFill>
              </a:rPr>
              <a:t>Avant PUSH main local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AE362D5-49AC-04A3-336C-8F1D74FA4E30}"/>
              </a:ext>
            </a:extLst>
          </p:cNvPr>
          <p:cNvSpPr txBox="1"/>
          <p:nvPr/>
        </p:nvSpPr>
        <p:spPr>
          <a:xfrm>
            <a:off x="4091416" y="4489010"/>
            <a:ext cx="234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solidFill>
                  <a:schemeClr val="accent3"/>
                </a:solidFill>
              </a:rPr>
              <a:t>Après PUSH main local</a:t>
            </a:r>
          </a:p>
        </p:txBody>
      </p:sp>
    </p:spTree>
    <p:extLst>
      <p:ext uri="{BB962C8B-B14F-4D97-AF65-F5344CB8AC3E}">
        <p14:creationId xmlns:p14="http://schemas.microsoft.com/office/powerpoint/2010/main" val="1936760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73757">
            <a:off x="-2759166" y="1249989"/>
            <a:ext cx="15491728" cy="2072019"/>
          </a:xfrm>
          <a:prstGeom prst="rect">
            <a:avLst/>
          </a:prstGeom>
        </p:spPr>
      </p:pic>
      <p:sp>
        <p:nvSpPr>
          <p:cNvPr id="49" name="Title 48"/>
          <p:cNvSpPr>
            <a:spLocks noGrp="1"/>
          </p:cNvSpPr>
          <p:nvPr>
            <p:ph type="ctrTitle"/>
          </p:nvPr>
        </p:nvSpPr>
        <p:spPr>
          <a:xfrm>
            <a:off x="1981200" y="1676400"/>
            <a:ext cx="7772400" cy="1470025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6000">
                <a:ln w="19050" cap="rnd" cmpd="sng">
                  <a:solidFill>
                    <a:schemeClr val="tx1"/>
                  </a:solidFill>
                </a:ln>
                <a:solidFill>
                  <a:schemeClr val="accent2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Git </a:t>
            </a:r>
            <a:r>
              <a:rPr lang="en-US" sz="6000" err="1">
                <a:ln w="19050" cap="rnd" cmpd="sng">
                  <a:solidFill>
                    <a:schemeClr val="tx1"/>
                  </a:solidFill>
                </a:ln>
                <a:solidFill>
                  <a:schemeClr val="accent2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GitKraken</a:t>
            </a:r>
            <a:endParaRPr lang="en-US" sz="4800">
              <a:ln w="19050" cap="rnd"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Impact" pitchFamily="34" charset="0"/>
            </a:endParaRPr>
          </a:p>
        </p:txBody>
      </p:sp>
      <p:sp>
        <p:nvSpPr>
          <p:cNvPr id="39" name="Title 48"/>
          <p:cNvSpPr txBox="1">
            <a:spLocks/>
          </p:cNvSpPr>
          <p:nvPr/>
        </p:nvSpPr>
        <p:spPr>
          <a:xfrm>
            <a:off x="3124201" y="3385989"/>
            <a:ext cx="5905500" cy="2938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>
                <a:latin typeface="Impact" pitchFamily="34" charset="0"/>
              </a:rPr>
              <a:t>Fusion (</a:t>
            </a:r>
            <a:r>
              <a:rPr lang="en-US" sz="4400" i="1">
                <a:latin typeface="Impact" pitchFamily="34" charset="0"/>
              </a:rPr>
              <a:t>Merge</a:t>
            </a:r>
            <a:r>
              <a:rPr lang="en-US" sz="4400">
                <a:latin typeface="Impact" pitchFamily="34" charset="0"/>
              </a:rPr>
              <a:t>)</a:t>
            </a:r>
          </a:p>
          <a:p>
            <a:pPr algn="ctr"/>
            <a:r>
              <a:rPr lang="en-US" sz="4400" i="1">
                <a:latin typeface="Impact" pitchFamily="34" charset="0"/>
              </a:rPr>
              <a:t>Cherry Pick</a:t>
            </a:r>
          </a:p>
          <a:p>
            <a:pPr algn="ctr"/>
            <a:r>
              <a:rPr lang="en-US" sz="4400" i="1">
                <a:latin typeface="Impact" pitchFamily="34" charset="0"/>
              </a:rPr>
              <a:t>Fetch</a:t>
            </a:r>
          </a:p>
          <a:p>
            <a:pPr algn="ctr"/>
            <a:r>
              <a:rPr lang="en-US" sz="4400" i="1">
                <a:latin typeface="Impact" pitchFamily="34" charset="0"/>
              </a:rPr>
              <a:t>Rebase</a:t>
            </a:r>
          </a:p>
          <a:p>
            <a:pPr algn="ctr"/>
            <a:r>
              <a:rPr lang="en-US" sz="4400" err="1">
                <a:latin typeface="Impact" pitchFamily="34" charset="0"/>
              </a:rPr>
              <a:t>Historique</a:t>
            </a:r>
            <a:r>
              <a:rPr lang="en-US" sz="4400">
                <a:latin typeface="Impact" pitchFamily="34" charset="0"/>
              </a:rPr>
              <a:t> de </a:t>
            </a:r>
            <a:r>
              <a:rPr lang="en-US" sz="4400" i="1">
                <a:latin typeface="Impact" pitchFamily="34" charset="0"/>
              </a:rPr>
              <a:t>commits</a:t>
            </a:r>
            <a:endParaRPr lang="en-US" sz="4400">
              <a:latin typeface="Impact" pitchFamily="34" charset="0"/>
            </a:endParaRPr>
          </a:p>
          <a:p>
            <a:pPr algn="ctr"/>
            <a:endParaRPr lang="en-US" sz="4400">
              <a:latin typeface="Impact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82" y="4271962"/>
            <a:ext cx="24257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3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D4969D-116F-46AD-9C1E-AF430E03E4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/>
              <a:t>Cherry Pick: commit spécifique à une branche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D7D9AA6-F4DE-40BE-8B75-FF78FA571B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dirty="0"/>
              <a:t>Lorsque l’on veut appliquer un </a:t>
            </a:r>
            <a:r>
              <a:rPr lang="fr-CA" i="1" dirty="0"/>
              <a:t>commit</a:t>
            </a:r>
            <a:r>
              <a:rPr lang="fr-CA" dirty="0"/>
              <a:t> spécifique à une autre branche SANS faire de </a:t>
            </a:r>
            <a:r>
              <a:rPr lang="fr-CA" i="1" dirty="0"/>
              <a:t>merge</a:t>
            </a:r>
            <a:r>
              <a:rPr lang="fr-CA" dirty="0"/>
              <a:t> (tous les </a:t>
            </a:r>
            <a:r>
              <a:rPr lang="fr-CA" i="1" dirty="0" err="1"/>
              <a:t>commits</a:t>
            </a:r>
            <a:r>
              <a:rPr lang="fr-CA" dirty="0"/>
              <a:t>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CB08E1F-BF24-487D-B2CF-83450B5A6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06" y="2462061"/>
            <a:ext cx="7047908" cy="3024339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0DD83DB0-DCB1-41B5-A124-83119243D449}"/>
              </a:ext>
            </a:extLst>
          </p:cNvPr>
          <p:cNvSpPr/>
          <p:nvPr/>
        </p:nvSpPr>
        <p:spPr>
          <a:xfrm>
            <a:off x="3042757" y="3308350"/>
            <a:ext cx="4620457" cy="241300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94279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7897EF57-5570-47A9-9794-E172206E6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0" y="3150977"/>
            <a:ext cx="4782217" cy="3019846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7DFD970-E7B6-45D6-A25A-E6FC892E29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>
                <a:solidFill>
                  <a:schemeClr val="accent5"/>
                </a:solidFill>
              </a:rPr>
              <a:t>Cherry </a:t>
            </a:r>
            <a:r>
              <a:rPr lang="fr-CA" dirty="0" err="1">
                <a:solidFill>
                  <a:schemeClr val="accent5"/>
                </a:solidFill>
              </a:rPr>
              <a:t>pick</a:t>
            </a:r>
            <a:r>
              <a:rPr lang="fr-CA" dirty="0">
                <a:solidFill>
                  <a:schemeClr val="accent5"/>
                </a:solidFill>
              </a:rPr>
              <a:t> commit</a:t>
            </a:r>
            <a:endParaRPr lang="fr-CA" dirty="0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2FF3B38F-F5C9-492C-96FC-325D4D4BC2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dirty="0"/>
              <a:t>Basculer sur la branche qui reçoit le commit choisi </a:t>
            </a:r>
            <a:r>
              <a:rPr lang="fr-CA" b="1" dirty="0">
                <a:solidFill>
                  <a:schemeClr val="accent2"/>
                </a:solidFill>
              </a:rPr>
              <a:t>main</a:t>
            </a:r>
            <a:endParaRPr lang="fr-CA" dirty="0"/>
          </a:p>
          <a:p>
            <a:r>
              <a:rPr lang="fr-CA" dirty="0"/>
              <a:t>Drag-Drop </a:t>
            </a:r>
            <a:r>
              <a:rPr lang="fr-CA" b="1" dirty="0">
                <a:solidFill>
                  <a:schemeClr val="accent2"/>
                </a:solidFill>
              </a:rPr>
              <a:t>Fonctionnalite1</a:t>
            </a:r>
            <a:r>
              <a:rPr lang="fr-CA" dirty="0"/>
              <a:t> sur </a:t>
            </a:r>
            <a:r>
              <a:rPr lang="fr-CA" b="1" dirty="0">
                <a:solidFill>
                  <a:schemeClr val="accent2"/>
                </a:solidFill>
              </a:rPr>
              <a:t>main</a:t>
            </a:r>
          </a:p>
          <a:p>
            <a:r>
              <a:rPr lang="fr-CA" dirty="0"/>
              <a:t>Ou</a:t>
            </a:r>
          </a:p>
          <a:p>
            <a:r>
              <a:rPr lang="fr-CA" dirty="0"/>
              <a:t>Clic-droit sur </a:t>
            </a:r>
            <a:r>
              <a:rPr lang="fr-CA" b="1" dirty="0">
                <a:solidFill>
                  <a:schemeClr val="accent2"/>
                </a:solidFill>
              </a:rPr>
              <a:t>Fonctionnalite1 </a:t>
            </a:r>
            <a:r>
              <a:rPr lang="fr-CA" dirty="0"/>
              <a:t>le commit choisi</a:t>
            </a:r>
          </a:p>
          <a:p>
            <a:endParaRPr lang="fr-CA" b="1" dirty="0">
              <a:solidFill>
                <a:schemeClr val="accent2"/>
              </a:solidFill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A9A0D8B9-590C-4F1D-B5DF-F3895A19965B}"/>
              </a:ext>
            </a:extLst>
          </p:cNvPr>
          <p:cNvSpPr/>
          <p:nvPr/>
        </p:nvSpPr>
        <p:spPr>
          <a:xfrm>
            <a:off x="2120900" y="4114800"/>
            <a:ext cx="571500" cy="546100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04132D5-A52D-40B6-BF39-0A404AC99C17}"/>
              </a:ext>
            </a:extLst>
          </p:cNvPr>
          <p:cNvSpPr/>
          <p:nvPr/>
        </p:nvSpPr>
        <p:spPr>
          <a:xfrm>
            <a:off x="4660900" y="4291681"/>
            <a:ext cx="1924384" cy="369219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35558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2D2A63-E966-4651-9542-ECF967BA45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>
                <a:solidFill>
                  <a:schemeClr val="accent5"/>
                </a:solidFill>
              </a:rPr>
              <a:t>Cherry </a:t>
            </a:r>
            <a:r>
              <a:rPr lang="fr-CA" dirty="0" err="1">
                <a:solidFill>
                  <a:schemeClr val="accent5"/>
                </a:solidFill>
              </a:rPr>
              <a:t>pick</a:t>
            </a:r>
            <a:r>
              <a:rPr lang="fr-CA" dirty="0">
                <a:solidFill>
                  <a:schemeClr val="accent5"/>
                </a:solidFill>
              </a:rPr>
              <a:t> commit</a:t>
            </a:r>
            <a:endParaRPr lang="fr-CA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1CE2263-B6B4-4A1C-95DE-BA2B522506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E4E8563-079B-41C6-81B8-EB17F1D81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380" y="1698625"/>
            <a:ext cx="6201640" cy="57158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745DBAD-32AF-4D02-B689-0D0DC0999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680" y="2626866"/>
            <a:ext cx="6201640" cy="3283221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1C99504E-F3E0-444D-A5BB-BBA2C4543848}"/>
              </a:ext>
            </a:extLst>
          </p:cNvPr>
          <p:cNvSpPr/>
          <p:nvPr/>
        </p:nvSpPr>
        <p:spPr>
          <a:xfrm>
            <a:off x="2976163" y="2957146"/>
            <a:ext cx="4620457" cy="241300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2083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C0A877-9DFD-4218-BDCB-76797ACE42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i="1" dirty="0" err="1">
                <a:solidFill>
                  <a:schemeClr val="accent5"/>
                </a:solidFill>
              </a:rPr>
              <a:t>Stach</a:t>
            </a:r>
            <a:r>
              <a:rPr lang="fr-CA" i="1" dirty="0"/>
              <a:t>: </a:t>
            </a:r>
            <a:r>
              <a:rPr lang="fr-CA" dirty="0"/>
              <a:t>modifications en attente</a:t>
            </a:r>
            <a:endParaRPr lang="fr-CA" i="1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9DCBBB9-98A8-45FB-A9DF-691A04CFE1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782" y="1371600"/>
            <a:ext cx="8716617" cy="4419600"/>
          </a:xfrm>
        </p:spPr>
        <p:txBody>
          <a:bodyPr/>
          <a:lstStyle/>
          <a:p>
            <a:pPr algn="l"/>
            <a:r>
              <a:rPr lang="fr-CA" dirty="0"/>
              <a:t>Lorsque que </a:t>
            </a:r>
            <a:r>
              <a:rPr lang="fr-CA" b="1" dirty="0"/>
              <a:t>Fonctionnalité2 </a:t>
            </a:r>
            <a:r>
              <a:rPr lang="fr-CA" dirty="0"/>
              <a:t>a des modifications en cours (pas </a:t>
            </a:r>
            <a:r>
              <a:rPr lang="fr-CA" i="1" dirty="0" err="1"/>
              <a:t>commits</a:t>
            </a:r>
            <a:r>
              <a:rPr lang="fr-CA" i="1" dirty="0"/>
              <a:t>) </a:t>
            </a:r>
            <a:r>
              <a:rPr lang="fr-CA" dirty="0"/>
              <a:t>et que l’on bascule de branche </a:t>
            </a:r>
            <a:r>
              <a:rPr lang="fr-CA" b="1" dirty="0"/>
              <a:t>main</a:t>
            </a:r>
            <a:r>
              <a:rPr lang="fr-CA" dirty="0"/>
              <a:t>:</a:t>
            </a:r>
          </a:p>
          <a:p>
            <a:pPr algn="l"/>
            <a:r>
              <a:rPr lang="fr-CA" b="1" dirty="0"/>
              <a:t>	Les modifications en cours s’affiche dans la branche main</a:t>
            </a:r>
          </a:p>
          <a:p>
            <a:pPr algn="l"/>
            <a:endParaRPr lang="fr-CA" b="1" dirty="0"/>
          </a:p>
          <a:p>
            <a:pPr algn="l"/>
            <a:r>
              <a:rPr lang="fr-CA" b="1" dirty="0"/>
              <a:t>Quoi faire? Garder les modifications dans un endroit séparé.</a:t>
            </a:r>
          </a:p>
          <a:p>
            <a:pPr algn="l"/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600482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AE6F0D3-FE1D-41E3-A035-38B5134E0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47" y="2149651"/>
            <a:ext cx="7925906" cy="236253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7DFD970-E7B6-45D6-A25A-E6FC892E29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 err="1">
                <a:solidFill>
                  <a:schemeClr val="accent5"/>
                </a:solidFill>
              </a:rPr>
              <a:t>Stach</a:t>
            </a:r>
            <a:endParaRPr lang="fr-CA" dirty="0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2FF3B38F-F5C9-492C-96FC-325D4D4BC2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52400" y="1179443"/>
            <a:ext cx="9067800" cy="4611757"/>
          </a:xfrm>
        </p:spPr>
        <p:txBody>
          <a:bodyPr/>
          <a:lstStyle/>
          <a:p>
            <a:r>
              <a:rPr lang="fr-CA" dirty="0"/>
              <a:t>Écrire un message (comme </a:t>
            </a:r>
            <a:r>
              <a:rPr lang="fr-CA" i="1" dirty="0"/>
              <a:t>commit</a:t>
            </a:r>
            <a:r>
              <a:rPr lang="fr-CA" dirty="0"/>
              <a:t>) pour identifier le </a:t>
            </a:r>
            <a:r>
              <a:rPr lang="fr-CA" i="1" dirty="0" err="1"/>
              <a:t>stach</a:t>
            </a:r>
            <a:endParaRPr lang="fr-CA" i="1" dirty="0"/>
          </a:p>
          <a:p>
            <a:r>
              <a:rPr lang="fr-CA" dirty="0"/>
              <a:t>Cliquer sur </a:t>
            </a:r>
            <a:r>
              <a:rPr lang="fr-CA" i="1" dirty="0" err="1"/>
              <a:t>Stach</a:t>
            </a:r>
            <a:endParaRPr lang="fr-CA" dirty="0"/>
          </a:p>
          <a:p>
            <a:endParaRPr lang="fr-CA" b="1" dirty="0">
              <a:solidFill>
                <a:schemeClr val="accent2"/>
              </a:solidFill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A9A0D8B9-590C-4F1D-B5DF-F3895A19965B}"/>
              </a:ext>
            </a:extLst>
          </p:cNvPr>
          <p:cNvSpPr/>
          <p:nvPr/>
        </p:nvSpPr>
        <p:spPr>
          <a:xfrm>
            <a:off x="6598535" y="2070139"/>
            <a:ext cx="663655" cy="691974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04132D5-A52D-40B6-BF39-0A404AC99C17}"/>
              </a:ext>
            </a:extLst>
          </p:cNvPr>
          <p:cNvSpPr/>
          <p:nvPr/>
        </p:nvSpPr>
        <p:spPr>
          <a:xfrm>
            <a:off x="2647616" y="2784752"/>
            <a:ext cx="1924384" cy="369219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37970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F09D6D38-8377-47DD-8D67-A9AE1FA85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63" y="2734921"/>
            <a:ext cx="7878274" cy="2943636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7DFD970-E7B6-45D6-A25A-E6FC892E29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 err="1">
                <a:solidFill>
                  <a:schemeClr val="accent5"/>
                </a:solidFill>
              </a:rPr>
              <a:t>Stach</a:t>
            </a:r>
            <a:endParaRPr lang="fr-CA" dirty="0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2FF3B38F-F5C9-492C-96FC-325D4D4BC2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52400" y="1179443"/>
            <a:ext cx="9067800" cy="4611757"/>
          </a:xfrm>
        </p:spPr>
        <p:txBody>
          <a:bodyPr/>
          <a:lstStyle/>
          <a:p>
            <a:r>
              <a:rPr lang="fr-CA" dirty="0"/>
              <a:t>Écrire un message (comme </a:t>
            </a:r>
            <a:r>
              <a:rPr lang="fr-CA" i="1" dirty="0"/>
              <a:t>commit</a:t>
            </a:r>
            <a:r>
              <a:rPr lang="fr-CA" dirty="0"/>
              <a:t>) pour identifier le </a:t>
            </a:r>
            <a:r>
              <a:rPr lang="fr-CA" i="1" dirty="0" err="1"/>
              <a:t>stach</a:t>
            </a:r>
            <a:endParaRPr lang="fr-CA" i="1" dirty="0"/>
          </a:p>
          <a:p>
            <a:r>
              <a:rPr lang="fr-CA" dirty="0"/>
              <a:t>Cliquer sur </a:t>
            </a:r>
            <a:r>
              <a:rPr lang="fr-CA" i="1" dirty="0" err="1"/>
              <a:t>Stach</a:t>
            </a:r>
            <a:endParaRPr lang="fr-CA" dirty="0"/>
          </a:p>
          <a:p>
            <a:endParaRPr lang="fr-CA" b="1" dirty="0">
              <a:solidFill>
                <a:schemeClr val="accent2"/>
              </a:solidFill>
            </a:endParaRP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04132D5-A52D-40B6-BF39-0A404AC99C17}"/>
              </a:ext>
            </a:extLst>
          </p:cNvPr>
          <p:cNvSpPr/>
          <p:nvPr/>
        </p:nvSpPr>
        <p:spPr>
          <a:xfrm>
            <a:off x="341737" y="3856886"/>
            <a:ext cx="3117079" cy="662105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54115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F09D6D38-8377-47DD-8D67-A9AE1FA85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63" y="2734921"/>
            <a:ext cx="7878274" cy="2943636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7DFD970-E7B6-45D6-A25A-E6FC892E29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 err="1">
                <a:solidFill>
                  <a:schemeClr val="accent5"/>
                </a:solidFill>
              </a:rPr>
              <a:t>Stach</a:t>
            </a:r>
            <a:r>
              <a:rPr lang="fr-CA" dirty="0">
                <a:solidFill>
                  <a:schemeClr val="accent5"/>
                </a:solidFill>
              </a:rPr>
              <a:t>: Pop</a:t>
            </a:r>
            <a:endParaRPr lang="fr-CA" dirty="0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2FF3B38F-F5C9-492C-96FC-325D4D4BC2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52400" y="1179443"/>
            <a:ext cx="9067800" cy="4611757"/>
          </a:xfrm>
        </p:spPr>
        <p:txBody>
          <a:bodyPr/>
          <a:lstStyle/>
          <a:p>
            <a:r>
              <a:rPr lang="fr-CA" dirty="0"/>
              <a:t>Appliquer des modifications placées dans le Stack </a:t>
            </a:r>
          </a:p>
          <a:p>
            <a:endParaRPr lang="fr-CA" b="1" dirty="0">
              <a:solidFill>
                <a:schemeClr val="accent2"/>
              </a:solidFill>
            </a:endParaRP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04132D5-A52D-40B6-BF39-0A404AC99C17}"/>
              </a:ext>
            </a:extLst>
          </p:cNvPr>
          <p:cNvSpPr/>
          <p:nvPr/>
        </p:nvSpPr>
        <p:spPr>
          <a:xfrm>
            <a:off x="278507" y="3856886"/>
            <a:ext cx="3117079" cy="662105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D0F423B-4BA1-49C3-878A-29BBB7735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544" y="1836008"/>
            <a:ext cx="504895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406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4129E929-B02C-726C-B468-50C07C077D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044" y="76200"/>
            <a:ext cx="6479823" cy="5715000"/>
          </a:xfrm>
        </p:spPr>
        <p:txBody>
          <a:bodyPr/>
          <a:lstStyle/>
          <a:p>
            <a:r>
              <a:rPr lang="fr-CA" sz="3200" b="1" dirty="0">
                <a:solidFill>
                  <a:schemeClr val="accent2"/>
                </a:solidFill>
              </a:rPr>
              <a:t>Bonnes pratiques</a:t>
            </a:r>
          </a:p>
          <a:p>
            <a:endParaRPr lang="fr-CA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fr-CA" dirty="0"/>
              <a:t>Ne jamais travailler sur la branche principale 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fr-CA" i="1" dirty="0"/>
              <a:t>Merge, Rebase, Fast-</a:t>
            </a:r>
            <a:r>
              <a:rPr lang="fr-CA" i="1" dirty="0" err="1"/>
              <a:t>Foward</a:t>
            </a:r>
            <a:r>
              <a:rPr lang="fr-CA" i="1" dirty="0"/>
              <a:t> </a:t>
            </a:r>
            <a:r>
              <a:rPr lang="fr-CA" dirty="0"/>
              <a:t>Localement d’abord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fr-CA" dirty="0"/>
              <a:t>Régler les conflits en local avant de </a:t>
            </a:r>
            <a:r>
              <a:rPr lang="fr-CA" i="1" dirty="0"/>
              <a:t>Push</a:t>
            </a:r>
            <a:endParaRPr lang="fr-CA" dirty="0"/>
          </a:p>
          <a:p>
            <a:pPr marL="342900" indent="-342900" algn="l">
              <a:buFont typeface="Wingdings" panose="05000000000000000000" pitchFamily="2" charset="2"/>
              <a:buChar char="v"/>
            </a:pPr>
            <a:endParaRPr lang="fr-CA" dirty="0"/>
          </a:p>
          <a:p>
            <a:pPr algn="l"/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0239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0EC570-015F-4325-9C60-CDE63B1C07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i="1"/>
              <a:t>Rebase: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355480A-01B8-4A03-AE50-31E7227BD1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dirty="0"/>
              <a:t>Change le point de départ des </a:t>
            </a:r>
            <a:r>
              <a:rPr lang="fr-CA" i="1" dirty="0" err="1"/>
              <a:t>commits</a:t>
            </a:r>
            <a:r>
              <a:rPr lang="fr-CA" dirty="0"/>
              <a:t> afin de rendre l’historique des </a:t>
            </a:r>
            <a:r>
              <a:rPr lang="fr-CA" i="1" dirty="0" err="1"/>
              <a:t>commits</a:t>
            </a:r>
            <a:r>
              <a:rPr lang="fr-CA" dirty="0"/>
              <a:t> plus linéaire</a:t>
            </a:r>
          </a:p>
          <a:p>
            <a:endParaRPr lang="fr-CA" dirty="0"/>
          </a:p>
          <a:p>
            <a:r>
              <a:rPr lang="fr-CA" dirty="0"/>
              <a:t>Les </a:t>
            </a:r>
            <a:r>
              <a:rPr lang="fr-CA" i="1" dirty="0" err="1"/>
              <a:t>commits</a:t>
            </a:r>
            <a:r>
              <a:rPr lang="fr-CA" dirty="0"/>
              <a:t> manquant sont appliqués un à un dans le même ordre</a:t>
            </a:r>
          </a:p>
          <a:p>
            <a:endParaRPr lang="fr-CA" dirty="0"/>
          </a:p>
          <a:p>
            <a:r>
              <a:rPr lang="fr-CA" dirty="0"/>
              <a:t>Les deux branches ayant maintenant le même parent, le </a:t>
            </a:r>
            <a:r>
              <a:rPr lang="fr-CA" i="1" dirty="0"/>
              <a:t>fast-</a:t>
            </a:r>
            <a:r>
              <a:rPr lang="fr-CA" i="1" dirty="0" err="1"/>
              <a:t>foward</a:t>
            </a:r>
            <a:r>
              <a:rPr lang="fr-CA" dirty="0"/>
              <a:t> est disponible. Évite l’apparition de branches temporaires 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261500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B179EF-EA8D-41C4-AA89-3CAA4169C5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i="1" dirty="0"/>
              <a:t>Pull :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0B3DA9F-0720-4C1E-969D-8E0C49B0E2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dirty="0"/>
              <a:t>Pull (Fast-</a:t>
            </a:r>
            <a:r>
              <a:rPr lang="fr-CA" dirty="0" err="1"/>
              <a:t>foward</a:t>
            </a:r>
            <a:r>
              <a:rPr lang="fr-CA" dirty="0"/>
              <a:t> if </a:t>
            </a:r>
            <a:r>
              <a:rPr lang="fr-CA" dirty="0" err="1"/>
              <a:t>is</a:t>
            </a:r>
            <a:r>
              <a:rPr lang="fr-CA" dirty="0"/>
              <a:t> possible) Fait </a:t>
            </a:r>
            <a:r>
              <a:rPr lang="fr-CA" i="1" dirty="0"/>
              <a:t>Fast-</a:t>
            </a:r>
            <a:r>
              <a:rPr lang="fr-CA" i="1" dirty="0" err="1"/>
              <a:t>foward</a:t>
            </a:r>
            <a:r>
              <a:rPr lang="fr-CA" dirty="0"/>
              <a:t> sinon </a:t>
            </a:r>
            <a:r>
              <a:rPr lang="fr-CA" i="1" dirty="0"/>
              <a:t>Merge</a:t>
            </a:r>
            <a:endParaRPr lang="fr-CA" dirty="0"/>
          </a:p>
          <a:p>
            <a:r>
              <a:rPr lang="fr-CA" dirty="0"/>
              <a:t>Pull (fast-</a:t>
            </a:r>
            <a:r>
              <a:rPr lang="fr-CA" dirty="0" err="1"/>
              <a:t>foward</a:t>
            </a:r>
            <a:r>
              <a:rPr lang="fr-CA" dirty="0"/>
              <a:t> </a:t>
            </a:r>
            <a:r>
              <a:rPr lang="fr-CA" dirty="0" err="1"/>
              <a:t>only</a:t>
            </a:r>
            <a:r>
              <a:rPr lang="fr-CA" dirty="0"/>
              <a:t>) si les </a:t>
            </a:r>
            <a:r>
              <a:rPr lang="fr-CA" i="1" dirty="0" err="1"/>
              <a:t>commits</a:t>
            </a:r>
            <a:r>
              <a:rPr lang="fr-CA" dirty="0"/>
              <a:t> divergent: pas possible</a:t>
            </a:r>
          </a:p>
          <a:p>
            <a:r>
              <a:rPr lang="fr-CA" dirty="0"/>
              <a:t>Pull (rebase) Évite la multiplication des </a:t>
            </a:r>
            <a:r>
              <a:rPr lang="fr-CA" i="1" dirty="0" err="1"/>
              <a:t>commits</a:t>
            </a:r>
            <a:r>
              <a:rPr lang="fr-CA" i="1" dirty="0"/>
              <a:t> de merge, </a:t>
            </a:r>
            <a:r>
              <a:rPr lang="fr-CA" dirty="0"/>
              <a:t>les </a:t>
            </a:r>
            <a:r>
              <a:rPr lang="fr-CA" i="1" dirty="0" err="1"/>
              <a:t>commits</a:t>
            </a:r>
            <a:r>
              <a:rPr lang="fr-CA" dirty="0"/>
              <a:t> sont linéaires.</a:t>
            </a:r>
          </a:p>
          <a:p>
            <a:endParaRPr lang="fr-CA" i="1" dirty="0"/>
          </a:p>
          <a:p>
            <a:endParaRPr lang="fr-CA" i="1" dirty="0"/>
          </a:p>
          <a:p>
            <a:r>
              <a:rPr lang="fr-CA" dirty="0"/>
              <a:t>ATTENTION au </a:t>
            </a:r>
            <a:r>
              <a:rPr lang="fr-CA" i="1" dirty="0"/>
              <a:t>Force Push </a:t>
            </a:r>
            <a:r>
              <a:rPr lang="fr-CA" dirty="0"/>
              <a:t>écrase les modifications divergentes sur le serveur</a:t>
            </a:r>
            <a:endParaRPr lang="fr-CA" i="1" dirty="0"/>
          </a:p>
        </p:txBody>
      </p:sp>
    </p:spTree>
    <p:extLst>
      <p:ext uri="{BB962C8B-B14F-4D97-AF65-F5344CB8AC3E}">
        <p14:creationId xmlns:p14="http://schemas.microsoft.com/office/powerpoint/2010/main" val="3943902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69F6A0-7735-4345-86B3-6E9B2A9612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/>
              <a:t>Manipuler les </a:t>
            </a:r>
            <a:r>
              <a:rPr lang="fr-CA" err="1"/>
              <a:t>commits</a:t>
            </a:r>
            <a:endParaRPr lang="fr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C222B56-3835-4158-AA63-2EE9425F8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052" y="1371600"/>
            <a:ext cx="8597348" cy="4419600"/>
          </a:xfrm>
        </p:spPr>
        <p:txBody>
          <a:bodyPr/>
          <a:lstStyle/>
          <a:p>
            <a:r>
              <a:rPr lang="fr-CA" dirty="0"/>
              <a:t>Faire le ménage des </a:t>
            </a:r>
            <a:r>
              <a:rPr lang="fr-CA" i="1" dirty="0" err="1"/>
              <a:t>commits</a:t>
            </a:r>
            <a:r>
              <a:rPr lang="fr-CA" dirty="0"/>
              <a:t> locaux avant de les </a:t>
            </a:r>
            <a:r>
              <a:rPr lang="fr-CA" i="1" dirty="0"/>
              <a:t>push</a:t>
            </a:r>
            <a:r>
              <a:rPr lang="fr-CA" dirty="0"/>
              <a:t> sur le serveur</a:t>
            </a:r>
          </a:p>
          <a:p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FDA97C-6F74-4B5B-AB93-0EFC9AFD7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382864"/>
            <a:ext cx="4846782" cy="2948043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03E9BEF3-9222-4BA3-8CA1-E912A8FBC34E}"/>
              </a:ext>
            </a:extLst>
          </p:cNvPr>
          <p:cNvSpPr/>
          <p:nvPr/>
        </p:nvSpPr>
        <p:spPr>
          <a:xfrm>
            <a:off x="1173452" y="3625668"/>
            <a:ext cx="3203995" cy="459949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8CF144D-1075-46A2-856B-ABFE91B5C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834" y="2673035"/>
            <a:ext cx="3820058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29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AE6D46-E6D1-432E-8ED2-1F77392FF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" y="381000"/>
            <a:ext cx="9067800" cy="914400"/>
          </a:xfrm>
        </p:spPr>
        <p:txBody>
          <a:bodyPr/>
          <a:lstStyle/>
          <a:p>
            <a:r>
              <a:rPr lang="fr-CA" dirty="0"/>
              <a:t>Fusion de deux branches: </a:t>
            </a:r>
            <a:r>
              <a:rPr lang="fr-CA" dirty="0">
                <a:solidFill>
                  <a:schemeClr val="accent5"/>
                </a:solidFill>
              </a:rPr>
              <a:t>Fast-</a:t>
            </a:r>
            <a:r>
              <a:rPr lang="fr-CA" dirty="0" err="1">
                <a:solidFill>
                  <a:schemeClr val="accent5"/>
                </a:solidFill>
              </a:rPr>
              <a:t>Foward</a:t>
            </a:r>
            <a:endParaRPr lang="fr-CA" dirty="0">
              <a:solidFill>
                <a:schemeClr val="accent5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DE5D84D-32E0-4CB6-9A44-8D59B721CF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" y="1092316"/>
            <a:ext cx="8610600" cy="4673367"/>
          </a:xfrm>
        </p:spPr>
        <p:txBody>
          <a:bodyPr/>
          <a:lstStyle/>
          <a:p>
            <a:pPr algn="l"/>
            <a:r>
              <a:rPr lang="fr-CA" dirty="0"/>
              <a:t>Lorsque que </a:t>
            </a:r>
            <a:r>
              <a:rPr lang="fr-CA" b="1" dirty="0"/>
              <a:t>Fonctionnalite1 </a:t>
            </a:r>
            <a:r>
              <a:rPr lang="fr-CA" dirty="0"/>
              <a:t>a un ou des </a:t>
            </a:r>
            <a:r>
              <a:rPr lang="fr-CA" i="1" dirty="0" err="1"/>
              <a:t>commits</a:t>
            </a:r>
            <a:r>
              <a:rPr lang="fr-CA" dirty="0"/>
              <a:t> de plus que </a:t>
            </a:r>
            <a:r>
              <a:rPr lang="fr-CA" b="1" dirty="0"/>
              <a:t>main</a:t>
            </a:r>
            <a:endParaRPr lang="fr-CA" dirty="0"/>
          </a:p>
          <a:p>
            <a:pPr algn="l"/>
            <a:endParaRPr lang="fr-CA" dirty="0"/>
          </a:p>
          <a:p>
            <a:pPr algn="l"/>
            <a:endParaRPr lang="fr-CA" dirty="0"/>
          </a:p>
          <a:p>
            <a:pPr algn="l"/>
            <a:endParaRPr lang="fr-CA" dirty="0"/>
          </a:p>
          <a:p>
            <a:pPr algn="l"/>
            <a:endParaRPr lang="fr-CA" dirty="0"/>
          </a:p>
          <a:p>
            <a:pPr algn="l"/>
            <a:endParaRPr lang="fr-CA" b="1" dirty="0">
              <a:solidFill>
                <a:schemeClr val="accent2"/>
              </a:solidFill>
            </a:endParaRPr>
          </a:p>
          <a:p>
            <a:pPr algn="l"/>
            <a:r>
              <a:rPr lang="fr-CA" b="1" dirty="0">
                <a:solidFill>
                  <a:schemeClr val="accent2"/>
                </a:solidFill>
              </a:rPr>
              <a:t>Fast-</a:t>
            </a:r>
            <a:r>
              <a:rPr lang="fr-CA" b="1" dirty="0" err="1">
                <a:solidFill>
                  <a:schemeClr val="accent2"/>
                </a:solidFill>
              </a:rPr>
              <a:t>Foward</a:t>
            </a:r>
            <a:r>
              <a:rPr lang="fr-CA" dirty="0"/>
              <a:t> </a:t>
            </a:r>
            <a:r>
              <a:rPr lang="fr-CA" b="1" dirty="0"/>
              <a:t>Fonctionnalite1</a:t>
            </a:r>
            <a:r>
              <a:rPr lang="fr-CA" dirty="0"/>
              <a:t> </a:t>
            </a:r>
            <a:r>
              <a:rPr lang="fr-CA" i="1" dirty="0" err="1"/>
              <a:t>into</a:t>
            </a:r>
            <a:r>
              <a:rPr lang="fr-CA" dirty="0"/>
              <a:t> </a:t>
            </a:r>
            <a:r>
              <a:rPr lang="fr-CA" b="1" dirty="0"/>
              <a:t>main</a:t>
            </a:r>
            <a:r>
              <a:rPr lang="fr-CA" dirty="0"/>
              <a:t>: Déplace le pointeur de </a:t>
            </a:r>
            <a:r>
              <a:rPr lang="fr-CA" b="1" dirty="0"/>
              <a:t>main</a:t>
            </a:r>
            <a:r>
              <a:rPr lang="fr-CA" dirty="0"/>
              <a:t> à </a:t>
            </a:r>
            <a:r>
              <a:rPr lang="fr-CA" b="1" dirty="0"/>
              <a:t>Fonctionnalite1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59605C-60A9-402A-80FA-F4135EB83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451" y="4321407"/>
            <a:ext cx="4829849" cy="178142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FC1C1A4-0BA0-48F1-9F0A-7498E6866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633" y="1888838"/>
            <a:ext cx="4715533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74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7DFD970-E7B6-45D6-A25A-E6FC892E29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>
                <a:solidFill>
                  <a:schemeClr val="accent5"/>
                </a:solidFill>
              </a:rPr>
              <a:t>Fast-</a:t>
            </a:r>
            <a:r>
              <a:rPr lang="fr-CA" dirty="0" err="1">
                <a:solidFill>
                  <a:schemeClr val="accent5"/>
                </a:solidFill>
              </a:rPr>
              <a:t>Foward</a:t>
            </a:r>
            <a:endParaRPr lang="fr-CA" dirty="0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2FF3B38F-F5C9-492C-96FC-325D4D4BC2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dirty="0"/>
              <a:t>1) Basculer sur la branche qui reçoit le nouveau code </a:t>
            </a:r>
            <a:r>
              <a:rPr lang="fr-CA" b="1" dirty="0">
                <a:solidFill>
                  <a:schemeClr val="accent2"/>
                </a:solidFill>
              </a:rPr>
              <a:t>main</a:t>
            </a:r>
            <a:endParaRPr lang="fr-CA" dirty="0"/>
          </a:p>
          <a:p>
            <a:r>
              <a:rPr lang="fr-CA" dirty="0"/>
              <a:t>2) Drag-Drop </a:t>
            </a:r>
            <a:r>
              <a:rPr lang="fr-CA" b="1" dirty="0">
                <a:solidFill>
                  <a:schemeClr val="accent2"/>
                </a:solidFill>
              </a:rPr>
              <a:t>Fonctionnalite1</a:t>
            </a:r>
            <a:r>
              <a:rPr lang="fr-CA" dirty="0"/>
              <a:t> sur </a:t>
            </a:r>
            <a:r>
              <a:rPr lang="fr-CA" b="1" dirty="0">
                <a:solidFill>
                  <a:schemeClr val="accent2"/>
                </a:solidFill>
              </a:rPr>
              <a:t>main</a:t>
            </a:r>
          </a:p>
          <a:p>
            <a:r>
              <a:rPr lang="fr-CA" dirty="0"/>
              <a:t>Ou</a:t>
            </a:r>
          </a:p>
          <a:p>
            <a:r>
              <a:rPr lang="fr-CA" dirty="0"/>
              <a:t>2) Clic-droit sur </a:t>
            </a:r>
            <a:r>
              <a:rPr lang="fr-CA" b="1" dirty="0">
                <a:solidFill>
                  <a:schemeClr val="accent2"/>
                </a:solidFill>
              </a:rPr>
              <a:t>Fonctionnalite1 </a:t>
            </a:r>
          </a:p>
          <a:p>
            <a:endParaRPr lang="fr-CA" b="1" dirty="0">
              <a:solidFill>
                <a:schemeClr val="accent2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D378A33-772D-4617-BC53-030627CB7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476" y="3255845"/>
            <a:ext cx="4875423" cy="2691481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A9A0D8B9-590C-4F1D-B5DF-F3895A19965B}"/>
              </a:ext>
            </a:extLst>
          </p:cNvPr>
          <p:cNvSpPr/>
          <p:nvPr/>
        </p:nvSpPr>
        <p:spPr>
          <a:xfrm>
            <a:off x="2070100" y="4114800"/>
            <a:ext cx="571500" cy="546100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04132D5-A52D-40B6-BF39-0A404AC99C17}"/>
              </a:ext>
            </a:extLst>
          </p:cNvPr>
          <p:cNvSpPr/>
          <p:nvPr/>
        </p:nvSpPr>
        <p:spPr>
          <a:xfrm>
            <a:off x="3454400" y="4063081"/>
            <a:ext cx="3492499" cy="369219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32638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B9EC46BE-FB5B-A5AF-FA6F-140B5ACF4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602" y="4415338"/>
            <a:ext cx="4044597" cy="152240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1AE6D46-E6D1-432E-8ED2-1F77392FF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" y="381000"/>
            <a:ext cx="9067800" cy="914400"/>
          </a:xfrm>
        </p:spPr>
        <p:txBody>
          <a:bodyPr/>
          <a:lstStyle/>
          <a:p>
            <a:r>
              <a:rPr lang="fr-CA"/>
              <a:t>Fusion de deux branches: </a:t>
            </a:r>
            <a:r>
              <a:rPr lang="fr-CA" i="1">
                <a:solidFill>
                  <a:schemeClr val="accent5"/>
                </a:solidFill>
              </a:rPr>
              <a:t>Commit</a:t>
            </a:r>
            <a:r>
              <a:rPr lang="fr-CA">
                <a:solidFill>
                  <a:schemeClr val="accent5"/>
                </a:solidFill>
              </a:rPr>
              <a:t> de </a:t>
            </a:r>
            <a:r>
              <a:rPr lang="fr-CA" i="1">
                <a:solidFill>
                  <a:schemeClr val="accent5"/>
                </a:solidFill>
              </a:rPr>
              <a:t>merge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DE5D84D-32E0-4CB6-9A44-8D59B721CF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1143000"/>
            <a:ext cx="8610600" cy="4673367"/>
          </a:xfrm>
        </p:spPr>
        <p:txBody>
          <a:bodyPr/>
          <a:lstStyle/>
          <a:p>
            <a:pPr algn="l"/>
            <a:r>
              <a:rPr lang="fr-CA" dirty="0"/>
              <a:t>Lorsque que </a:t>
            </a:r>
            <a:r>
              <a:rPr lang="fr-CA" b="1" dirty="0"/>
              <a:t>Fonctionnalité1 </a:t>
            </a:r>
            <a:r>
              <a:rPr lang="fr-CA" dirty="0"/>
              <a:t>a un ou des </a:t>
            </a:r>
            <a:r>
              <a:rPr lang="fr-CA" i="1" dirty="0" err="1"/>
              <a:t>commits</a:t>
            </a:r>
            <a:r>
              <a:rPr lang="fr-CA" dirty="0"/>
              <a:t> de plus que </a:t>
            </a:r>
            <a:r>
              <a:rPr lang="fr-CA" b="1" dirty="0"/>
              <a:t>main</a:t>
            </a:r>
          </a:p>
          <a:p>
            <a:pPr algn="l"/>
            <a:r>
              <a:rPr lang="fr-CA" b="1" dirty="0"/>
              <a:t>Main </a:t>
            </a:r>
            <a:r>
              <a:rPr lang="fr-CA" dirty="0"/>
              <a:t>a un ou des </a:t>
            </a:r>
            <a:r>
              <a:rPr lang="fr-CA" i="1" dirty="0" err="1"/>
              <a:t>commits</a:t>
            </a:r>
            <a:r>
              <a:rPr lang="fr-CA" b="1" i="1" dirty="0"/>
              <a:t> </a:t>
            </a:r>
            <a:r>
              <a:rPr lang="fr-CA" dirty="0"/>
              <a:t>de plus que Fonctionnalité1</a:t>
            </a:r>
          </a:p>
          <a:p>
            <a:pPr algn="l"/>
            <a:endParaRPr lang="fr-CA" dirty="0"/>
          </a:p>
          <a:p>
            <a:pPr algn="l"/>
            <a:endParaRPr lang="fr-CA" dirty="0"/>
          </a:p>
          <a:p>
            <a:pPr algn="l"/>
            <a:endParaRPr lang="fr-CA" dirty="0"/>
          </a:p>
          <a:p>
            <a:pPr algn="l"/>
            <a:endParaRPr lang="fr-CA" dirty="0"/>
          </a:p>
          <a:p>
            <a:pPr algn="l"/>
            <a:r>
              <a:rPr lang="fr-CA" b="1" dirty="0">
                <a:solidFill>
                  <a:schemeClr val="accent2"/>
                </a:solidFill>
              </a:rPr>
              <a:t>Merge </a:t>
            </a:r>
            <a:r>
              <a:rPr lang="fr-CA" b="1" dirty="0"/>
              <a:t>Fonctionnalité1</a:t>
            </a:r>
            <a:r>
              <a:rPr lang="fr-CA" dirty="0"/>
              <a:t> </a:t>
            </a:r>
            <a:r>
              <a:rPr lang="fr-CA" i="1" dirty="0" err="1"/>
              <a:t>into</a:t>
            </a:r>
            <a:r>
              <a:rPr lang="fr-CA" dirty="0"/>
              <a:t> </a:t>
            </a:r>
            <a:r>
              <a:rPr lang="fr-CA" b="1" dirty="0"/>
              <a:t>main</a:t>
            </a:r>
            <a:r>
              <a:rPr lang="fr-CA" dirty="0"/>
              <a:t>: Créé un </a:t>
            </a:r>
            <a:r>
              <a:rPr lang="fr-CA" i="1" dirty="0"/>
              <a:t>commit</a:t>
            </a:r>
            <a:r>
              <a:rPr lang="fr-CA" dirty="0"/>
              <a:t> de fusion qui a deux parents</a:t>
            </a:r>
            <a:endParaRPr lang="fr-CA" b="1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816CBC6B-DCC3-4541-BAFF-A7BE85C232D3}"/>
              </a:ext>
            </a:extLst>
          </p:cNvPr>
          <p:cNvSpPr/>
          <p:nvPr/>
        </p:nvSpPr>
        <p:spPr>
          <a:xfrm>
            <a:off x="3510138" y="4534828"/>
            <a:ext cx="2884311" cy="323301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69FA23A-17BF-64B4-DFD7-F25A0A9FD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891" y="2179303"/>
            <a:ext cx="4211813" cy="135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20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7DFD970-E7B6-45D6-A25A-E6FC892E29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>
                <a:solidFill>
                  <a:schemeClr val="accent5"/>
                </a:solidFill>
              </a:rPr>
              <a:t>Merge </a:t>
            </a:r>
            <a:r>
              <a:rPr lang="fr-CA" dirty="0" err="1">
                <a:solidFill>
                  <a:schemeClr val="accent5"/>
                </a:solidFill>
              </a:rPr>
              <a:t>into</a:t>
            </a:r>
            <a:endParaRPr lang="fr-CA" dirty="0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2FF3B38F-F5C9-492C-96FC-325D4D4BC2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dirty="0"/>
              <a:t>Basculer sur la branche qui reçoit le nouveau code </a:t>
            </a:r>
            <a:r>
              <a:rPr lang="fr-CA" b="1" dirty="0">
                <a:solidFill>
                  <a:schemeClr val="accent2"/>
                </a:solidFill>
              </a:rPr>
              <a:t>main</a:t>
            </a:r>
            <a:endParaRPr lang="fr-CA" dirty="0"/>
          </a:p>
          <a:p>
            <a:r>
              <a:rPr lang="fr-CA" dirty="0"/>
              <a:t>Drag-Drop </a:t>
            </a:r>
            <a:r>
              <a:rPr lang="fr-CA" b="1" dirty="0">
                <a:solidFill>
                  <a:schemeClr val="accent2"/>
                </a:solidFill>
              </a:rPr>
              <a:t>Fonctionnalite1</a:t>
            </a:r>
            <a:r>
              <a:rPr lang="fr-CA" dirty="0"/>
              <a:t> sur </a:t>
            </a:r>
            <a:r>
              <a:rPr lang="fr-CA" b="1" dirty="0">
                <a:solidFill>
                  <a:schemeClr val="accent2"/>
                </a:solidFill>
              </a:rPr>
              <a:t>main</a:t>
            </a:r>
          </a:p>
          <a:p>
            <a:r>
              <a:rPr lang="fr-CA" dirty="0"/>
              <a:t>Ou</a:t>
            </a:r>
          </a:p>
          <a:p>
            <a:r>
              <a:rPr lang="fr-CA" dirty="0"/>
              <a:t>Clic-droit sur </a:t>
            </a:r>
            <a:r>
              <a:rPr lang="fr-CA" b="1" dirty="0">
                <a:solidFill>
                  <a:schemeClr val="accent2"/>
                </a:solidFill>
              </a:rPr>
              <a:t>Fonctionnalite1 </a:t>
            </a:r>
          </a:p>
          <a:p>
            <a:endParaRPr lang="fr-CA" b="1" dirty="0">
              <a:solidFill>
                <a:schemeClr val="accent2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D378A33-772D-4617-BC53-030627CB7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476" y="3255845"/>
            <a:ext cx="4875423" cy="2691481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A9A0D8B9-590C-4F1D-B5DF-F3895A19965B}"/>
              </a:ext>
            </a:extLst>
          </p:cNvPr>
          <p:cNvSpPr/>
          <p:nvPr/>
        </p:nvSpPr>
        <p:spPr>
          <a:xfrm>
            <a:off x="2070100" y="4114800"/>
            <a:ext cx="571500" cy="546100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04132D5-A52D-40B6-BF39-0A404AC99C17}"/>
              </a:ext>
            </a:extLst>
          </p:cNvPr>
          <p:cNvSpPr/>
          <p:nvPr/>
        </p:nvSpPr>
        <p:spPr>
          <a:xfrm>
            <a:off x="3429000" y="4418681"/>
            <a:ext cx="3492499" cy="369219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66305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>
            <a:extLst>
              <a:ext uri="{FF2B5EF4-FFF2-40B4-BE49-F238E27FC236}">
                <a16:creationId xmlns:a16="http://schemas.microsoft.com/office/drawing/2014/main" id="{E81AA710-718A-4F2A-A977-B1A388E347CF}"/>
              </a:ext>
            </a:extLst>
          </p:cNvPr>
          <p:cNvGrpSpPr/>
          <p:nvPr/>
        </p:nvGrpSpPr>
        <p:grpSpPr>
          <a:xfrm>
            <a:off x="3542951" y="3683223"/>
            <a:ext cx="5191126" cy="2387153"/>
            <a:chOff x="3474406" y="3804097"/>
            <a:chExt cx="5191126" cy="2387153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68152BDF-F9BA-47EE-13F3-15BC9FD66F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9818"/>
            <a:stretch/>
          </p:blipFill>
          <p:spPr>
            <a:xfrm>
              <a:off x="3474407" y="4346222"/>
              <a:ext cx="5191125" cy="1845028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2CEBFE65-D96B-C1A0-5D03-B3BBB530DC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9415"/>
            <a:stretch/>
          </p:blipFill>
          <p:spPr>
            <a:xfrm>
              <a:off x="3474406" y="3804097"/>
              <a:ext cx="5191125" cy="541162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F1AE6D46-E6D1-432E-8ED2-1F77392FF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" y="381000"/>
            <a:ext cx="9067800" cy="914400"/>
          </a:xfrm>
        </p:spPr>
        <p:txBody>
          <a:bodyPr/>
          <a:lstStyle/>
          <a:p>
            <a:r>
              <a:rPr lang="fr-CA" dirty="0"/>
              <a:t>Fusion de deux branches: </a:t>
            </a:r>
            <a:r>
              <a:rPr lang="fr-CA" i="1" dirty="0">
                <a:solidFill>
                  <a:schemeClr val="accent5"/>
                </a:solidFill>
              </a:rPr>
              <a:t>Commit</a:t>
            </a:r>
            <a:r>
              <a:rPr lang="fr-CA" dirty="0">
                <a:solidFill>
                  <a:schemeClr val="accent5"/>
                </a:solidFill>
              </a:rPr>
              <a:t> de fusion </a:t>
            </a:r>
            <a:r>
              <a:rPr lang="fr-CA" i="1" dirty="0">
                <a:solidFill>
                  <a:schemeClr val="accent5"/>
                </a:solidFill>
              </a:rPr>
              <a:t>merge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DE5D84D-32E0-4CB6-9A44-8D59B721CF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1143001"/>
            <a:ext cx="8658578" cy="838200"/>
          </a:xfrm>
        </p:spPr>
        <p:txBody>
          <a:bodyPr/>
          <a:lstStyle/>
          <a:p>
            <a:pPr algn="l"/>
            <a:r>
              <a:rPr lang="fr-CA" dirty="0"/>
              <a:t>Lorsque que </a:t>
            </a:r>
            <a:r>
              <a:rPr lang="fr-CA" b="1" dirty="0"/>
              <a:t>Fonctionnalité3 </a:t>
            </a:r>
            <a:r>
              <a:rPr lang="fr-CA" dirty="0"/>
              <a:t>et </a:t>
            </a:r>
            <a:r>
              <a:rPr lang="fr-CA" b="1" dirty="0"/>
              <a:t>Fonctionnalité4 </a:t>
            </a:r>
            <a:r>
              <a:rPr lang="fr-CA" dirty="0"/>
              <a:t>issus de </a:t>
            </a:r>
            <a:r>
              <a:rPr lang="fr-CA" b="1" dirty="0"/>
              <a:t>Main </a:t>
            </a:r>
            <a:r>
              <a:rPr lang="fr-CA" dirty="0"/>
              <a:t>ont chacun des </a:t>
            </a:r>
            <a:r>
              <a:rPr lang="fr-CA" i="1" dirty="0" err="1"/>
              <a:t>commits</a:t>
            </a:r>
            <a:r>
              <a:rPr lang="fr-CA" i="1" dirty="0"/>
              <a:t>, </a:t>
            </a:r>
            <a:r>
              <a:rPr lang="fr-CA" dirty="0">
                <a:solidFill>
                  <a:schemeClr val="tx2"/>
                </a:solidFill>
              </a:rPr>
              <a:t>1 personne/équipe par branche/fonctionnalité</a:t>
            </a:r>
            <a:endParaRPr lang="fr-CA" b="1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AF084E81-1ADC-4B67-8A4C-D47720F2CE8B}"/>
              </a:ext>
            </a:extLst>
          </p:cNvPr>
          <p:cNvSpPr/>
          <p:nvPr/>
        </p:nvSpPr>
        <p:spPr>
          <a:xfrm>
            <a:off x="5202486" y="4245554"/>
            <a:ext cx="3471417" cy="241300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99B099B-DEAB-F97B-3093-98005708B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" y="1959624"/>
            <a:ext cx="4184861" cy="157538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25A537E-80ED-1E75-144C-FE9113BD0A16}"/>
              </a:ext>
            </a:extLst>
          </p:cNvPr>
          <p:cNvSpPr txBox="1"/>
          <p:nvPr/>
        </p:nvSpPr>
        <p:spPr>
          <a:xfrm>
            <a:off x="4372361" y="2436500"/>
            <a:ext cx="4771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solidFill>
                  <a:schemeClr val="accent2"/>
                </a:solidFill>
              </a:rPr>
              <a:t>Merge </a:t>
            </a:r>
            <a:r>
              <a:rPr lang="fr-CA" b="1" dirty="0"/>
              <a:t>Fonctionnalité4</a:t>
            </a:r>
            <a:r>
              <a:rPr lang="fr-CA" dirty="0"/>
              <a:t> </a:t>
            </a:r>
            <a:r>
              <a:rPr lang="fr-CA" i="1" dirty="0" err="1"/>
              <a:t>into</a:t>
            </a:r>
            <a:r>
              <a:rPr lang="fr-CA" dirty="0"/>
              <a:t> </a:t>
            </a:r>
            <a:r>
              <a:rPr lang="fr-CA" b="1" dirty="0"/>
              <a:t>Main</a:t>
            </a:r>
            <a:r>
              <a:rPr lang="fr-CA" dirty="0"/>
              <a:t>: Créé un </a:t>
            </a:r>
            <a:r>
              <a:rPr lang="fr-CA" i="1" dirty="0"/>
              <a:t>commit</a:t>
            </a:r>
            <a:r>
              <a:rPr lang="fr-CA" dirty="0"/>
              <a:t> de fusion qui a deux parents</a:t>
            </a:r>
            <a:endParaRPr lang="fr-CA" b="1" dirty="0"/>
          </a:p>
          <a:p>
            <a:pPr algn="l"/>
            <a:r>
              <a:rPr lang="fr-CA" b="1" dirty="0">
                <a:solidFill>
                  <a:schemeClr val="accent2"/>
                </a:solidFill>
              </a:rPr>
              <a:t>Merge </a:t>
            </a:r>
            <a:r>
              <a:rPr lang="fr-CA" b="1" dirty="0"/>
              <a:t>Fonctionnalité3</a:t>
            </a:r>
            <a:r>
              <a:rPr lang="fr-CA" dirty="0"/>
              <a:t> </a:t>
            </a:r>
            <a:r>
              <a:rPr lang="fr-CA" i="1" dirty="0" err="1"/>
              <a:t>into</a:t>
            </a:r>
            <a:r>
              <a:rPr lang="fr-CA" dirty="0"/>
              <a:t> </a:t>
            </a:r>
            <a:r>
              <a:rPr lang="fr-CA" b="1" dirty="0"/>
              <a:t>Main</a:t>
            </a:r>
            <a:r>
              <a:rPr lang="fr-CA" dirty="0"/>
              <a:t>: Créé un </a:t>
            </a:r>
            <a:r>
              <a:rPr lang="fr-CA" i="1" dirty="0"/>
              <a:t>commit</a:t>
            </a:r>
            <a:r>
              <a:rPr lang="fr-CA" dirty="0"/>
              <a:t> de fusion qui a deux parents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662A279C-9A6F-05D2-58C2-9CBA36DDC37F}"/>
              </a:ext>
            </a:extLst>
          </p:cNvPr>
          <p:cNvSpPr/>
          <p:nvPr/>
        </p:nvSpPr>
        <p:spPr>
          <a:xfrm>
            <a:off x="5202485" y="3957918"/>
            <a:ext cx="3471417" cy="241300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86727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CDDE4C-EC4D-4F37-BA76-0420BBA233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/>
              <a:t>Branches </a:t>
            </a:r>
            <a:r>
              <a:rPr lang="fr-CA" i="1"/>
              <a:t>Merge</a:t>
            </a:r>
            <a:r>
              <a:rPr lang="fr-CA"/>
              <a:t>: Gestion des conflits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7625B75E-5AA5-4E95-8882-19DC6F9AB8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1371600"/>
            <a:ext cx="8610600" cy="4419600"/>
          </a:xfrm>
        </p:spPr>
        <p:txBody>
          <a:bodyPr/>
          <a:lstStyle/>
          <a:p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4CAD26A-D032-41D2-BBD2-7633854577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1111"/>
          <a:stretch/>
        </p:blipFill>
        <p:spPr>
          <a:xfrm>
            <a:off x="313888" y="1447800"/>
            <a:ext cx="3089953" cy="1981200"/>
          </a:xfrm>
          <a:prstGeom prst="rect">
            <a:avLst/>
          </a:prstGeom>
        </p:spPr>
      </p:pic>
      <p:sp>
        <p:nvSpPr>
          <p:cNvPr id="6" name="Flèche : gauche 5">
            <a:extLst>
              <a:ext uri="{FF2B5EF4-FFF2-40B4-BE49-F238E27FC236}">
                <a16:creationId xmlns:a16="http://schemas.microsoft.com/office/drawing/2014/main" id="{35D74EF9-8F28-4976-8710-C1E35FF4D0A2}"/>
              </a:ext>
            </a:extLst>
          </p:cNvPr>
          <p:cNvSpPr/>
          <p:nvPr/>
        </p:nvSpPr>
        <p:spPr>
          <a:xfrm rot="20498350">
            <a:off x="1532539" y="1891690"/>
            <a:ext cx="3742605" cy="369888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/>
              <a:t>Cliquer pour voir les conflits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3E7B681-2EB6-4CBA-9A2F-AFEA3E967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932" y="3112169"/>
            <a:ext cx="4299562" cy="284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31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7EB9AD-A3AB-4043-AA18-7608BCA733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/>
              <a:t>Choisir les modifications à garder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9A7AA55-4EF6-4760-8681-C8AEE5C0E0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52400" y="1066800"/>
            <a:ext cx="9067800" cy="4724400"/>
          </a:xfrm>
        </p:spPr>
        <p:txBody>
          <a:bodyPr/>
          <a:lstStyle/>
          <a:p>
            <a:r>
              <a:rPr lang="fr-CA">
                <a:solidFill>
                  <a:schemeClr val="accent2"/>
                </a:solidFill>
              </a:rPr>
              <a:t>On coche!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2C19CD1-65B2-4738-B6C9-777BE512B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7800"/>
            <a:ext cx="7276824" cy="4817460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55DAC2A4-D478-4FB6-AD44-19D933009182}"/>
              </a:ext>
            </a:extLst>
          </p:cNvPr>
          <p:cNvSpPr/>
          <p:nvPr/>
        </p:nvSpPr>
        <p:spPr>
          <a:xfrm>
            <a:off x="685800" y="1981200"/>
            <a:ext cx="457200" cy="6858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A0255C6-CF34-4805-936B-59307B5CD688}"/>
              </a:ext>
            </a:extLst>
          </p:cNvPr>
          <p:cNvSpPr/>
          <p:nvPr/>
        </p:nvSpPr>
        <p:spPr>
          <a:xfrm>
            <a:off x="4459834" y="2003425"/>
            <a:ext cx="457200" cy="6858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55313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struction Are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DD146"/>
      </a:accent1>
      <a:accent2>
        <a:srgbClr val="F0821E"/>
      </a:accent2>
      <a:accent3>
        <a:srgbClr val="BC1100"/>
      </a:accent3>
      <a:accent4>
        <a:srgbClr val="FFFFFF"/>
      </a:accent4>
      <a:accent5>
        <a:srgbClr val="0071E9"/>
      </a:accent5>
      <a:accent6>
        <a:srgbClr val="00E6E9"/>
      </a:accent6>
      <a:hlink>
        <a:srgbClr val="0000FF"/>
      </a:hlink>
      <a:folHlink>
        <a:srgbClr val="800080"/>
      </a:folHlink>
    </a:clrScheme>
    <a:fontScheme name="reflective ball">
      <a:majorFont>
        <a:latin typeface="Franklin Gothic Heav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PresenterMedia.com Static Theme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reflective ball">
      <a:majorFont>
        <a:latin typeface="Franklin Gothic Heav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342CEA30C9034C861BAD8E8DEE496C" ma:contentTypeVersion="3" ma:contentTypeDescription="Crée un document." ma:contentTypeScope="" ma:versionID="f3bbee0c6d691e64194dfafa22793275">
  <xsd:schema xmlns:xsd="http://www.w3.org/2001/XMLSchema" xmlns:xs="http://www.w3.org/2001/XMLSchema" xmlns:p="http://schemas.microsoft.com/office/2006/metadata/properties" xmlns:ns2="298e99fc-053f-45c8-a0ff-e7ff4717b10a" targetNamespace="http://schemas.microsoft.com/office/2006/metadata/properties" ma:root="true" ma:fieldsID="384e8b4c0c085c40083fe82702a8f7c8" ns2:_="">
    <xsd:import namespace="298e99fc-053f-45c8-a0ff-e7ff4717b1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8e99fc-053f-45c8-a0ff-e7ff4717b10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171E270-8EB3-4171-A5F5-F330AEA72F82}"/>
</file>

<file path=customXml/itemProps2.xml><?xml version="1.0" encoding="utf-8"?>
<ds:datastoreItem xmlns:ds="http://schemas.openxmlformats.org/officeDocument/2006/customXml" ds:itemID="{63BB8BCB-5400-4013-A03D-EACBA98D29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8BCCC4-5DE7-4370-9E70-FCF7B521A138}">
  <ds:schemaRefs>
    <ds:schemaRef ds:uri="676357f0-93dc-4479-8871-de8aa26a68c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541</Words>
  <Application>Microsoft Office PowerPoint</Application>
  <PresentationFormat>Affichage à l'écran (4:3)</PresentationFormat>
  <Paragraphs>95</Paragraphs>
  <Slides>22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22</vt:i4>
      </vt:variant>
    </vt:vector>
  </HeadingPairs>
  <TitlesOfParts>
    <vt:vector size="29" baseType="lpstr">
      <vt:lpstr>Arial</vt:lpstr>
      <vt:lpstr>Calibri</vt:lpstr>
      <vt:lpstr>Franklin Gothic Heavy</vt:lpstr>
      <vt:lpstr>Impact</vt:lpstr>
      <vt:lpstr>Wingdings</vt:lpstr>
      <vt:lpstr>Office Theme</vt:lpstr>
      <vt:lpstr>2_PresenterMedia.com Static Theme</vt:lpstr>
      <vt:lpstr>Programmation Web avancée</vt:lpstr>
      <vt:lpstr>Présentation PowerPoint</vt:lpstr>
      <vt:lpstr>Fusion de deux branches: Fast-Foward</vt:lpstr>
      <vt:lpstr>Fast-Foward</vt:lpstr>
      <vt:lpstr>Fusion de deux branches: Commit de merge</vt:lpstr>
      <vt:lpstr>Merge into</vt:lpstr>
      <vt:lpstr>Fusion de deux branches: Commit de fusion merge</vt:lpstr>
      <vt:lpstr>Branches Merge: Gestion des conflits</vt:lpstr>
      <vt:lpstr>Choisir les modifications à garder</vt:lpstr>
      <vt:lpstr>Choisir les modifications à garder</vt:lpstr>
      <vt:lpstr>Fusion de deux branches: Commit de merge</vt:lpstr>
      <vt:lpstr>Git GitKraken</vt:lpstr>
      <vt:lpstr>Cherry Pick: commit spécifique à une branche</vt:lpstr>
      <vt:lpstr>Cherry pick commit</vt:lpstr>
      <vt:lpstr>Cherry pick commit</vt:lpstr>
      <vt:lpstr>Stach: modifications en attente</vt:lpstr>
      <vt:lpstr>Stach</vt:lpstr>
      <vt:lpstr>Stach</vt:lpstr>
      <vt:lpstr>Stach: Pop</vt:lpstr>
      <vt:lpstr>Rebase: </vt:lpstr>
      <vt:lpstr>Pull : </vt:lpstr>
      <vt:lpstr>Manipuler les commits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Programmation Web transactionnelle</dc:title>
  <dc:creator>Valérie Turgeon</dc:creator>
  <cp:lastModifiedBy>Turgeon Valérie</cp:lastModifiedBy>
  <cp:revision>1</cp:revision>
  <dcterms:created xsi:type="dcterms:W3CDTF">2020-08-29T02:51:08Z</dcterms:created>
  <dcterms:modified xsi:type="dcterms:W3CDTF">2023-10-10T19:19:39Z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0x01010094342CEA30C9034C861BAD8E8DEE496C</vt:lpwstr>
  </property>
</Properties>
</file>